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67" r:id="rId3"/>
    <p:sldId id="272" r:id="rId4"/>
    <p:sldId id="273" r:id="rId5"/>
    <p:sldId id="269" r:id="rId6"/>
    <p:sldId id="259" r:id="rId7"/>
    <p:sldId id="270" r:id="rId8"/>
    <p:sldId id="274" r:id="rId9"/>
    <p:sldId id="275" r:id="rId10"/>
    <p:sldId id="258" r:id="rId11"/>
    <p:sldId id="260" r:id="rId12"/>
    <p:sldId id="261" r:id="rId13"/>
    <p:sldId id="263" r:id="rId14"/>
    <p:sldId id="257" r:id="rId15"/>
    <p:sldId id="262" r:id="rId16"/>
    <p:sldId id="264" r:id="rId17"/>
    <p:sldId id="265" r:id="rId18"/>
    <p:sldId id="266" r:id="rId19"/>
    <p:sldId id="268" r:id="rId20"/>
    <p:sldId id="271" r:id="rId21"/>
    <p:sldId id="276" r:id="rId2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D15CB450-1F32-4EBB-AB8C-59570ABDB245}">
          <p14:sldIdLst>
            <p14:sldId id="256"/>
            <p14:sldId id="267"/>
            <p14:sldId id="272"/>
            <p14:sldId id="273"/>
            <p14:sldId id="269"/>
            <p14:sldId id="259"/>
            <p14:sldId id="270"/>
            <p14:sldId id="274"/>
            <p14:sldId id="275"/>
            <p14:sldId id="258"/>
            <p14:sldId id="260"/>
            <p14:sldId id="261"/>
            <p14:sldId id="263"/>
            <p14:sldId id="257"/>
            <p14:sldId id="262"/>
            <p14:sldId id="264"/>
            <p14:sldId id="265"/>
            <p14:sldId id="266"/>
            <p14:sldId id="268"/>
            <p14:sldId id="271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A76B54-A78C-4667-AEDB-CEE72917B33B}" v="5" dt="2019-11-07T16:11:37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41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62.96511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19-11-07T15:20:07.6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1966 12793 0</inkml:trace>
  <inkml:trace contextRef="#ctx0" brushRef="#br0" timeOffset="12813.69">1966 12793 0</inkml:trace>
  <inkml:trace contextRef="#ctx0" brushRef="#br0" timeOffset="19523.533">1966 12793 0</inkml:trace>
  <inkml:trace contextRef="#ctx0" brushRef="#br0" timeOffset="24811.206">1966 12793 0</inkml:trace>
  <inkml:trace contextRef="#ctx0" brushRef="#br0" timeOffset="25139.307">1966 12793 0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62.96511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19-11-07T15:21:45.5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25159 15440 0</inkml:trace>
  <inkml:trace contextRef="#ctx0" brushRef="#br0" timeOffset="5721.534">21909 15601 0</inkml:trace>
  <inkml:trace contextRef="#ctx0" brushRef="#br0" timeOffset="16990.355">26082 13195 0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D7189-6D2E-4467-8E7E-7702E63A99C4}" type="datetimeFigureOut">
              <a:rPr lang="da-DK" smtClean="0"/>
              <a:t>07-11-2019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387C7-26A4-48ED-87BC-2B6E641A1B3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0457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Fortælle om en chance vi tog – som nu er blevet en tradition efter at vi har afholdt det i 3 år – for os har det været en kæmpe succes.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4645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Helsingør pigegarde - Sidste år – var med på hele turen 5 km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14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Efter gåturen – </a:t>
            </a:r>
            <a:r>
              <a:rPr lang="da-DK" dirty="0" err="1"/>
              <a:t>ca</a:t>
            </a:r>
            <a:r>
              <a:rPr lang="da-DK" dirty="0"/>
              <a:t> 3 kvarter til 1½ time efter start er deltagerne tilbage – her er der telte med tombola, Kaffe og kage, grillpølser underholdning og hygge. – folk lå på tæpper alle stole i </a:t>
            </a:r>
            <a:r>
              <a:rPr lang="da-DK"/>
              <a:t>brug – pragtfuldt vejr.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2833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Musikalsk underholdning – Gratis – </a:t>
            </a:r>
            <a:r>
              <a:rPr lang="da-DK" dirty="0" err="1"/>
              <a:t>Upcoming</a:t>
            </a:r>
            <a:r>
              <a:rPr lang="da-DK" dirty="0"/>
              <a:t> musikere – En kendis Alex Nyborg </a:t>
            </a:r>
            <a:r>
              <a:rPr lang="da-DK" dirty="0" err="1"/>
              <a:t>madsen</a:t>
            </a:r>
            <a:r>
              <a:rPr lang="da-DK" dirty="0"/>
              <a:t> (musiker, radiovært, skuespiller) sang Kim Larsen 2018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6502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Vores hovsponsor bil og gratis vanddunke – Jyske bank Oscar og Bodil (Erhvervschefen og søn) – Hoppeborg (5-6000 </a:t>
            </a:r>
            <a:r>
              <a:rPr lang="da-DK" dirty="0" err="1"/>
              <a:t>kr</a:t>
            </a:r>
            <a:r>
              <a:rPr lang="da-DK" dirty="0"/>
              <a:t>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0259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Indkøbt 500 pølser og brød billigt (3 mand) + 3 frivillige til at servere-Kaffe + kage i anden telt – store beholdere fra civilforsvaret + kager fra de frivillige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11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Tombola  - med 400 gevinster og 2.400 lodder – Inge iværksatte + 2 frivillige – indsamling – personligt besøg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2662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Lone, vores frivilligkoordinator havde taget opgaven med at styre vores auktion på facebook. – alle gaver over 200 kr. – 1800 tilmeldt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327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2017 – 2018 – 2019 - penge på kontoen - men også et stigende medlemstal - Lang planlægningstid – Har vi ressourcerne? Nytænkning – fornyelse indenfor rammerne -  DEN DER VIL – KAN OGSÅ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3410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Evt. spørgsmål - Tak for jeres opmærksomhed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306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Lavt medlemsantal - Ideen fra stafet for livet – men enklere - EN SÆRLIG STEMNING –Tro ikke at det er et poparrangement vi stiller på benene.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439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EN SÆRLIG STEMNING –Tro ikke at det er et poparrangement vi stiller </a:t>
            </a:r>
            <a:r>
              <a:rPr lang="da-DK"/>
              <a:t>på benene.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1810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Udvikling af Plakater, Flyers, Brochure/program på 32 sider (16 sider) – Sponsorer –dør til dør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4789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Tale med medierne for omtaler, deltagelse, annonceringer – første år var TV2 forbi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0997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 skulle også bruge noget plads – Arresødal slot første år – 100 en succes men der kom næsten 500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2032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år havde vi brug for mere plads – flere telte – Men lad os få nogle deltagere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497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Før stafetten – velkomsttale – opvarmning ved fitnessinstruktør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4149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En kendis = Borgmesteren for Halsnæs Kommune startede stafetten med en sang af </a:t>
            </a:r>
            <a:r>
              <a:rPr lang="da-DK" dirty="0" err="1"/>
              <a:t>lennon-Mccartney</a:t>
            </a:r>
            <a:r>
              <a:rPr lang="da-DK" dirty="0"/>
              <a:t> - Imagine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387C7-26A4-48ED-87BC-2B6E641A1B32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939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A0C20B-45F2-476D-8594-FC98516C0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BDDF729-C8E9-451A-8A1C-E5D635D7E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B165A51-A386-4C1C-B232-011D8DD24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F0AA-114B-4BAD-860B-4671C6603AB2}" type="datetimeFigureOut">
              <a:rPr lang="da-DK" smtClean="0"/>
              <a:t>07-11-2019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F23B622-844E-42FD-98FF-47F8309CF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D4614ED-0B63-4541-858A-27FF5F04B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78B6F-653A-4C8C-95A2-68DDD6CF6A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81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B187E-98B1-4A4B-BF99-57A538A5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62F17A3-0EA5-4DE3-92B2-2AEEAC821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0FA653F-DBBF-454B-9000-FA3CA369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F0AA-114B-4BAD-860B-4671C6603AB2}" type="datetimeFigureOut">
              <a:rPr lang="da-DK" smtClean="0"/>
              <a:t>07-11-2019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CECD776-6BBF-4095-AA49-6861F4B16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D96BFA7-E3C7-4E3F-B771-35EF5A14F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78B6F-653A-4C8C-95A2-68DDD6CF6A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038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0B49971D-2D80-4304-A8B1-F11AC2CD0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8FF28EF-00AC-4DD6-80F8-EB0719D6E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FCD3EA6-DD36-4FF6-BC9A-613DF6093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F0AA-114B-4BAD-860B-4671C6603AB2}" type="datetimeFigureOut">
              <a:rPr lang="da-DK" smtClean="0"/>
              <a:t>07-11-2019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82B829E-32DE-456B-8A90-C28099532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8F12BC-A40C-4C3A-8B99-F8CA598C4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78B6F-653A-4C8C-95A2-68DDD6CF6A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246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BE9C1-A40E-48BF-9CFF-DC751C50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7A652C2-C759-4FCD-9282-9F880005D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8630AC6-3F7E-4C94-9283-DBE8B10B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F0AA-114B-4BAD-860B-4671C6603AB2}" type="datetimeFigureOut">
              <a:rPr lang="da-DK" smtClean="0"/>
              <a:t>07-11-2019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7536350-FE2F-4868-8445-AB1189F9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ABE745B-6B94-4B62-923D-C4A5EF57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78B6F-653A-4C8C-95A2-68DDD6CF6A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898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BAAFF2-C713-4367-822A-63B13486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B49C711-60A7-41A1-826D-0DD866F80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6D6B68C-38E6-4DEA-B150-51138CE02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F0AA-114B-4BAD-860B-4671C6603AB2}" type="datetimeFigureOut">
              <a:rPr lang="da-DK" smtClean="0"/>
              <a:t>07-11-2019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52FEC8D-39A6-44E3-9A20-A7F7F55DF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F2C4E52-A0CB-4DA8-94C9-3BDA9F58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78B6F-653A-4C8C-95A2-68DDD6CF6A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4957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CD535D-A1DF-4799-90FE-8216C449A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BB762A7-82A3-46B0-811A-7855E97C3B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FD71DB8-BAEE-45DC-8509-FD460A4D9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A37FD68-B4AA-4530-AB80-E944CAD7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F0AA-114B-4BAD-860B-4671C6603AB2}" type="datetimeFigureOut">
              <a:rPr lang="da-DK" smtClean="0"/>
              <a:t>07-11-2019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3DDFEAB-C8EA-401B-825D-CB4054E55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AF3F71F-7C0B-4502-A385-ED688C819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78B6F-653A-4C8C-95A2-68DDD6CF6A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597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49ADCC-8ACD-4AB0-8B62-6BB5DF90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0C8AC77-7964-41FB-96D5-1AA1D6A6B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EA4C248-845D-491A-B131-118B8748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1B86BC0-BC61-4529-8244-427413BAB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16F8C77-11B6-4968-B25F-FA351805D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D62D7B8-C8D8-445E-8F4B-3D4BD85D7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F0AA-114B-4BAD-860B-4671C6603AB2}" type="datetimeFigureOut">
              <a:rPr lang="da-DK" smtClean="0"/>
              <a:t>07-11-2019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1EA6DB8-0C59-4AA7-8CCD-7BADC80F5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91756FB-5D69-4D69-88E7-AA1448D0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78B6F-653A-4C8C-95A2-68DDD6CF6A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643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F1C73-0EF2-4EF3-B329-5C5F3039B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9084EDF-A719-44F5-9558-067EB8CB0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F0AA-114B-4BAD-860B-4671C6603AB2}" type="datetimeFigureOut">
              <a:rPr lang="da-DK" smtClean="0"/>
              <a:t>07-11-2019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A1188BE-29A1-49FA-9A6D-8C721CE9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A074185-5F6D-4C96-A5D8-CCD02683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78B6F-653A-4C8C-95A2-68DDD6CF6A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567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0B11009-3243-45F4-AB7A-BAE65EC00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F0AA-114B-4BAD-860B-4671C6603AB2}" type="datetimeFigureOut">
              <a:rPr lang="da-DK" smtClean="0"/>
              <a:t>07-11-2019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639D785-FD02-4A81-836D-2135BD81B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B509B2A-5BBB-4080-AF0A-37F1B14F6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78B6F-653A-4C8C-95A2-68DDD6CF6A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7818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BD1145-D831-47B3-A77A-68F5782F3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C32EEAC-F97D-48B3-93F6-633219BD9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6AE4181-CEC0-4191-9153-EF559FCB5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5FABD3E-07AD-46C3-A633-2B6695805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F0AA-114B-4BAD-860B-4671C6603AB2}" type="datetimeFigureOut">
              <a:rPr lang="da-DK" smtClean="0"/>
              <a:t>07-11-2019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9BA4AE8-45B2-46ED-9727-F59E699E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2C12A26-0686-4F51-8233-209568936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78B6F-653A-4C8C-95A2-68DDD6CF6A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629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328379-477D-4A8B-BAC5-55F3371D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57F3E09-5A48-4061-AE85-C4D0E18B99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F342B3A-0997-4C69-BEF1-7E1AFFFD3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8280CA8-75F7-41D3-82F2-5E73AF58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6F0AA-114B-4BAD-860B-4671C6603AB2}" type="datetimeFigureOut">
              <a:rPr lang="da-DK" smtClean="0"/>
              <a:t>07-11-2019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FFC989D-83C4-47C4-92DC-0B67C164B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ECA27F0-30BE-45B4-82FE-88C03D5D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78B6F-653A-4C8C-95A2-68DDD6CF6A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3084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6B68E697-529F-455C-B44E-3AB4723B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EFEA26B-ADD5-4836-9270-7C2790A87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240240B-C4E2-4B88-A0D9-64C955111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6F0AA-114B-4BAD-860B-4671C6603AB2}" type="datetimeFigureOut">
              <a:rPr lang="da-DK" smtClean="0"/>
              <a:t>07-11-2019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3A491F1-51CC-4B6A-97A7-CEED0254B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51C7ACA-F11E-46FF-A9B3-1791803B1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78B6F-653A-4C8C-95A2-68DDD6CF6A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122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393350310891861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emf"/><Relationship Id="rId4" Type="http://schemas.openxmlformats.org/officeDocument/2006/relationships/package" Target="../embeddings/Microsoft_Excel_Worksheet.xlsx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QNzaRM_Xm0?feature=oembed" TargetMode="External"/><Relationship Id="rId6" Type="http://schemas.openxmlformats.org/officeDocument/2006/relationships/customXml" Target="../ink/ink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C:\Users\Ejer\AppData\Local\Microsoft\Windows\INetCache\Content.Word\logo støtteforening 1.jpg">
            <a:extLst>
              <a:ext uri="{FF2B5EF4-FFF2-40B4-BE49-F238E27FC236}">
                <a16:creationId xmlns:a16="http://schemas.microsoft.com/office/drawing/2014/main" id="{0EF36FB2-B72B-49F9-8C54-6F21473590B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52" y="1"/>
            <a:ext cx="9308757" cy="685799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2FCA8FC0-10F0-4A24-BF01-A3F9012B4A3A}"/>
                  </a:ext>
                </a:extLst>
              </p14:cNvPr>
              <p14:cNvContentPartPr/>
              <p14:nvPr/>
            </p14:nvContentPartPr>
            <p14:xfrm>
              <a:off x="707760" y="4605480"/>
              <a:ext cx="360" cy="360"/>
            </p14:xfrm>
          </p:contentPart>
        </mc:Choice>
        <mc:Fallback xmlns=""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2FCA8FC0-10F0-4A24-BF01-A3F9012B4A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8400" y="45961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0495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person, udendørs, græs, personer&#10;&#10;Automatisk genereret beskrivelse">
            <a:extLst>
              <a:ext uri="{FF2B5EF4-FFF2-40B4-BE49-F238E27FC236}">
                <a16:creationId xmlns:a16="http://schemas.microsoft.com/office/drawing/2014/main" id="{0A2D3160-A2EE-421B-98E1-AFB8AAD88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6" b="1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9" name="03 - Sunshine Reggae">
            <a:hlinkClick r:id="" action="ppaction://media"/>
            <a:extLst>
              <a:ext uri="{FF2B5EF4-FFF2-40B4-BE49-F238E27FC236}">
                <a16:creationId xmlns:a16="http://schemas.microsoft.com/office/drawing/2014/main" id="{1082D204-6EF7-4E4E-9B92-DA3A540A9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3546" y="6114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ladsholder til indhold 5" descr="Et billede, der indeholder person, græs, mand, ung&#10;&#10;Automatisk genereret beskrivelse">
            <a:extLst>
              <a:ext uri="{FF2B5EF4-FFF2-40B4-BE49-F238E27FC236}">
                <a16:creationId xmlns:a16="http://schemas.microsoft.com/office/drawing/2014/main" id="{D247695E-63EE-4ECE-820A-9EABB5EF0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1" r="1" b="29355"/>
          <a:stretch/>
        </p:blipFill>
        <p:spPr>
          <a:xfrm>
            <a:off x="1460597" y="10"/>
            <a:ext cx="9270806" cy="6857990"/>
          </a:xfrm>
          <a:custGeom>
            <a:avLst/>
            <a:gdLst>
              <a:gd name="connsiteX0" fmla="*/ 1503712 w 9270806"/>
              <a:gd name="connsiteY0" fmla="*/ 0 h 6858000"/>
              <a:gd name="connsiteX1" fmla="*/ 7767094 w 9270806"/>
              <a:gd name="connsiteY1" fmla="*/ 0 h 6858000"/>
              <a:gd name="connsiteX2" fmla="*/ 7913128 w 9270806"/>
              <a:gd name="connsiteY2" fmla="*/ 139721 h 6858000"/>
              <a:gd name="connsiteX3" fmla="*/ 9270806 w 9270806"/>
              <a:gd name="connsiteY3" fmla="*/ 3429000 h 6858000"/>
              <a:gd name="connsiteX4" fmla="*/ 7913128 w 9270806"/>
              <a:gd name="connsiteY4" fmla="*/ 6718279 h 6858000"/>
              <a:gd name="connsiteX5" fmla="*/ 7767094 w 9270806"/>
              <a:gd name="connsiteY5" fmla="*/ 6858000 h 6858000"/>
              <a:gd name="connsiteX6" fmla="*/ 1503712 w 9270806"/>
              <a:gd name="connsiteY6" fmla="*/ 6858000 h 6858000"/>
              <a:gd name="connsiteX7" fmla="*/ 1357679 w 9270806"/>
              <a:gd name="connsiteY7" fmla="*/ 6718279 h 6858000"/>
              <a:gd name="connsiteX8" fmla="*/ 0 w 9270806"/>
              <a:gd name="connsiteY8" fmla="*/ 3429000 h 6858000"/>
              <a:gd name="connsiteX9" fmla="*/ 1357679 w 9270806"/>
              <a:gd name="connsiteY9" fmla="*/ 1397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1690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udendørs, græs, person, gruppe&#10;&#10;Automatisk genereret beskrivelse">
            <a:extLst>
              <a:ext uri="{FF2B5EF4-FFF2-40B4-BE49-F238E27FC236}">
                <a16:creationId xmlns:a16="http://schemas.microsoft.com/office/drawing/2014/main" id="{1A096729-630B-4208-BDB0-A3C7404CA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6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græs, udendørs, telt, gruppe&#10;&#10;Automatisk genereret beskrivelse">
            <a:extLst>
              <a:ext uri="{FF2B5EF4-FFF2-40B4-BE49-F238E27FC236}">
                <a16:creationId xmlns:a16="http://schemas.microsoft.com/office/drawing/2014/main" id="{A20D6A91-6A7C-4950-96C1-053D18295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r="13429" b="-2"/>
          <a:stretch/>
        </p:blipFill>
        <p:spPr>
          <a:xfrm>
            <a:off x="321731" y="321732"/>
            <a:ext cx="7086768" cy="6214533"/>
          </a:xfrm>
          <a:prstGeom prst="rect">
            <a:avLst/>
          </a:prstGeom>
        </p:spPr>
      </p:pic>
      <p:pic>
        <p:nvPicPr>
          <p:cNvPr id="3" name="Pladsholder til indhold 4" descr="Et billede, der indeholder udendørs, vej, gade, personer&#10;&#10;Automatisk genereret beskrivelse">
            <a:extLst>
              <a:ext uri="{FF2B5EF4-FFF2-40B4-BE49-F238E27FC236}">
                <a16:creationId xmlns:a16="http://schemas.microsoft.com/office/drawing/2014/main" id="{2D20405B-1415-4D44-8972-766F19B90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34644" b="-1"/>
          <a:stretch/>
        </p:blipFill>
        <p:spPr>
          <a:xfrm>
            <a:off x="7499941" y="321732"/>
            <a:ext cx="437032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45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person, udendørs, personer, mængde&#10;&#10;Automatisk genereret beskrivelse">
            <a:extLst>
              <a:ext uri="{FF2B5EF4-FFF2-40B4-BE49-F238E27FC236}">
                <a16:creationId xmlns:a16="http://schemas.microsoft.com/office/drawing/2014/main" id="{FB63FEE6-CD9D-4675-B521-7BD6D5767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0" b="37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22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36">
            <a:extLst>
              <a:ext uri="{FF2B5EF4-FFF2-40B4-BE49-F238E27FC236}">
                <a16:creationId xmlns:a16="http://schemas.microsoft.com/office/drawing/2014/main" id="{D9C4A1E0-B30B-4F81-873C-F77710333B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0"/>
            <a:ext cx="4901184" cy="4032504"/>
          </a:xfrm>
          <a:custGeom>
            <a:avLst/>
            <a:gdLst>
              <a:gd name="connsiteX0" fmla="*/ 0 w 4901184"/>
              <a:gd name="connsiteY0" fmla="*/ 0 h 4032504"/>
              <a:gd name="connsiteX1" fmla="*/ 4901184 w 4901184"/>
              <a:gd name="connsiteY1" fmla="*/ 0 h 4032504"/>
              <a:gd name="connsiteX2" fmla="*/ 4901184 w 4901184"/>
              <a:gd name="connsiteY2" fmla="*/ 3813911 h 4032504"/>
              <a:gd name="connsiteX3" fmla="*/ 4682591 w 4901184"/>
              <a:gd name="connsiteY3" fmla="*/ 4032504 h 4032504"/>
              <a:gd name="connsiteX4" fmla="*/ 218593 w 4901184"/>
              <a:gd name="connsiteY4" fmla="*/ 4032504 h 4032504"/>
              <a:gd name="connsiteX5" fmla="*/ 0 w 4901184"/>
              <a:gd name="connsiteY5" fmla="*/ 3813911 h 403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4032504">
                <a:moveTo>
                  <a:pt x="0" y="0"/>
                </a:moveTo>
                <a:lnTo>
                  <a:pt x="4901184" y="0"/>
                </a:lnTo>
                <a:lnTo>
                  <a:pt x="4901184" y="3813911"/>
                </a:lnTo>
                <a:cubicBezTo>
                  <a:pt x="4901184" y="3934637"/>
                  <a:pt x="4803317" y="4032504"/>
                  <a:pt x="4682591" y="4032504"/>
                </a:cubicBezTo>
                <a:lnTo>
                  <a:pt x="218593" y="4032504"/>
                </a:lnTo>
                <a:cubicBezTo>
                  <a:pt x="97867" y="4032504"/>
                  <a:pt x="0" y="3934637"/>
                  <a:pt x="0" y="38139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5" name="Freeform: Shape 38">
            <a:extLst>
              <a:ext uri="{FF2B5EF4-FFF2-40B4-BE49-F238E27FC236}">
                <a16:creationId xmlns:a16="http://schemas.microsoft.com/office/drawing/2014/main" id="{2884BC28-8C65-4886-B01A-667342EB7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090" y="-3"/>
            <a:ext cx="4572000" cy="3867912"/>
          </a:xfrm>
          <a:custGeom>
            <a:avLst/>
            <a:gdLst>
              <a:gd name="connsiteX0" fmla="*/ 0 w 4572000"/>
              <a:gd name="connsiteY0" fmla="*/ 0 h 3867912"/>
              <a:gd name="connsiteX1" fmla="*/ 4572000 w 4572000"/>
              <a:gd name="connsiteY1" fmla="*/ 0 h 3867912"/>
              <a:gd name="connsiteX2" fmla="*/ 4572000 w 4572000"/>
              <a:gd name="connsiteY2" fmla="*/ 3704966 h 3867912"/>
              <a:gd name="connsiteX3" fmla="*/ 4409054 w 4572000"/>
              <a:gd name="connsiteY3" fmla="*/ 3867912 h 3867912"/>
              <a:gd name="connsiteX4" fmla="*/ 162946 w 4572000"/>
              <a:gd name="connsiteY4" fmla="*/ 3867912 h 3867912"/>
              <a:gd name="connsiteX5" fmla="*/ 0 w 4572000"/>
              <a:gd name="connsiteY5" fmla="*/ 3704966 h 386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3867912">
                <a:moveTo>
                  <a:pt x="0" y="0"/>
                </a:moveTo>
                <a:lnTo>
                  <a:pt x="4572000" y="0"/>
                </a:lnTo>
                <a:lnTo>
                  <a:pt x="4572000" y="3704966"/>
                </a:lnTo>
                <a:cubicBezTo>
                  <a:pt x="4572000" y="3794959"/>
                  <a:pt x="4499047" y="3867912"/>
                  <a:pt x="4409054" y="3867912"/>
                </a:cubicBezTo>
                <a:lnTo>
                  <a:pt x="162946" y="3867912"/>
                </a:lnTo>
                <a:cubicBezTo>
                  <a:pt x="72953" y="3867912"/>
                  <a:pt x="0" y="3794959"/>
                  <a:pt x="0" y="370496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Billede 3" descr="Et billede, der indeholder udendørs, græs, person, mand&#10;&#10;Automatisk genereret beskrivelse">
            <a:extLst>
              <a:ext uri="{FF2B5EF4-FFF2-40B4-BE49-F238E27FC236}">
                <a16:creationId xmlns:a16="http://schemas.microsoft.com/office/drawing/2014/main" id="{CF2147FA-627B-4B9F-B390-B7D8AC383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61" y="717808"/>
            <a:ext cx="3810506" cy="2543512"/>
          </a:xfrm>
          <a:prstGeom prst="rect">
            <a:avLst/>
          </a:prstGeom>
        </p:spPr>
      </p:pic>
      <p:sp>
        <p:nvSpPr>
          <p:cNvPr id="56" name="Freeform: Shape 40">
            <a:extLst>
              <a:ext uri="{FF2B5EF4-FFF2-40B4-BE49-F238E27FC236}">
                <a16:creationId xmlns:a16="http://schemas.microsoft.com/office/drawing/2014/main" id="{0FC820FD-F8C0-4426-A38A-5B80A2E5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4241249"/>
            <a:ext cx="4901184" cy="2616751"/>
          </a:xfrm>
          <a:custGeom>
            <a:avLst/>
            <a:gdLst>
              <a:gd name="connsiteX0" fmla="*/ 218593 w 4901184"/>
              <a:gd name="connsiteY0" fmla="*/ 0 h 2616751"/>
              <a:gd name="connsiteX1" fmla="*/ 4682591 w 4901184"/>
              <a:gd name="connsiteY1" fmla="*/ 0 h 2616751"/>
              <a:gd name="connsiteX2" fmla="*/ 4901184 w 4901184"/>
              <a:gd name="connsiteY2" fmla="*/ 218593 h 2616751"/>
              <a:gd name="connsiteX3" fmla="*/ 4901184 w 4901184"/>
              <a:gd name="connsiteY3" fmla="*/ 2616751 h 2616751"/>
              <a:gd name="connsiteX4" fmla="*/ 0 w 4901184"/>
              <a:gd name="connsiteY4" fmla="*/ 2616751 h 2616751"/>
              <a:gd name="connsiteX5" fmla="*/ 0 w 4901184"/>
              <a:gd name="connsiteY5" fmla="*/ 218593 h 2616751"/>
              <a:gd name="connsiteX6" fmla="*/ 218593 w 4901184"/>
              <a:gd name="connsiteY6" fmla="*/ 0 h 261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184" h="2616751">
                <a:moveTo>
                  <a:pt x="218593" y="0"/>
                </a:moveTo>
                <a:lnTo>
                  <a:pt x="4682591" y="0"/>
                </a:lnTo>
                <a:cubicBezTo>
                  <a:pt x="4803317" y="0"/>
                  <a:pt x="4901184" y="97867"/>
                  <a:pt x="4901184" y="218593"/>
                </a:cubicBezTo>
                <a:lnTo>
                  <a:pt x="4901184" y="2616751"/>
                </a:lnTo>
                <a:lnTo>
                  <a:pt x="0" y="2616751"/>
                </a:lnTo>
                <a:lnTo>
                  <a:pt x="0" y="218593"/>
                </a:lnTo>
                <a:cubicBezTo>
                  <a:pt x="0" y="97867"/>
                  <a:pt x="97867" y="0"/>
                  <a:pt x="21859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7" name="Freeform: Shape 42">
            <a:extLst>
              <a:ext uri="{FF2B5EF4-FFF2-40B4-BE49-F238E27FC236}">
                <a16:creationId xmlns:a16="http://schemas.microsoft.com/office/drawing/2014/main" id="{E1DAA296-54E3-4547-B36F-E8B353353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090" y="4405848"/>
            <a:ext cx="4572000" cy="2452159"/>
          </a:xfrm>
          <a:custGeom>
            <a:avLst/>
            <a:gdLst>
              <a:gd name="connsiteX0" fmla="*/ 162946 w 4572000"/>
              <a:gd name="connsiteY0" fmla="*/ 0 h 2452159"/>
              <a:gd name="connsiteX1" fmla="*/ 4409054 w 4572000"/>
              <a:gd name="connsiteY1" fmla="*/ 0 h 2452159"/>
              <a:gd name="connsiteX2" fmla="*/ 4572000 w 4572000"/>
              <a:gd name="connsiteY2" fmla="*/ 162946 h 2452159"/>
              <a:gd name="connsiteX3" fmla="*/ 4572000 w 4572000"/>
              <a:gd name="connsiteY3" fmla="*/ 2452159 h 2452159"/>
              <a:gd name="connsiteX4" fmla="*/ 0 w 4572000"/>
              <a:gd name="connsiteY4" fmla="*/ 2452159 h 2452159"/>
              <a:gd name="connsiteX5" fmla="*/ 0 w 4572000"/>
              <a:gd name="connsiteY5" fmla="*/ 162946 h 2452159"/>
              <a:gd name="connsiteX6" fmla="*/ 162946 w 4572000"/>
              <a:gd name="connsiteY6" fmla="*/ 0 h 245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0" h="2452159">
                <a:moveTo>
                  <a:pt x="162946" y="0"/>
                </a:moveTo>
                <a:lnTo>
                  <a:pt x="4409054" y="0"/>
                </a:lnTo>
                <a:cubicBezTo>
                  <a:pt x="4499047" y="0"/>
                  <a:pt x="4572000" y="72953"/>
                  <a:pt x="4572000" y="162946"/>
                </a:cubicBezTo>
                <a:lnTo>
                  <a:pt x="4572000" y="2452159"/>
                </a:lnTo>
                <a:lnTo>
                  <a:pt x="0" y="2452159"/>
                </a:lnTo>
                <a:lnTo>
                  <a:pt x="0" y="162946"/>
                </a:lnTo>
                <a:cubicBezTo>
                  <a:pt x="0" y="72953"/>
                  <a:pt x="72953" y="0"/>
                  <a:pt x="16294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Billede 2" descr="Et billede, der indeholder græs, udendørs, person, sidder&#10;&#10;Automatisk genereret beskrivelse">
            <a:extLst>
              <a:ext uri="{FF2B5EF4-FFF2-40B4-BE49-F238E27FC236}">
                <a16:creationId xmlns:a16="http://schemas.microsoft.com/office/drawing/2014/main" id="{9486282D-24DA-4003-B630-F76BF89C2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770" y="4725284"/>
            <a:ext cx="2575049" cy="1705970"/>
          </a:xfrm>
          <a:prstGeom prst="rect">
            <a:avLst/>
          </a:prstGeom>
        </p:spPr>
      </p:pic>
      <p:pic>
        <p:nvPicPr>
          <p:cNvPr id="5" name="Pladsholder til indhold 4" descr="Et billede, der indeholder person, udendørs, stående, bygning&#10;&#10;Automatisk genereret beskrivelse">
            <a:extLst>
              <a:ext uri="{FF2B5EF4-FFF2-40B4-BE49-F238E27FC236}">
                <a16:creationId xmlns:a16="http://schemas.microsoft.com/office/drawing/2014/main" id="{923E687D-1DBE-42E0-821E-278BA0AA2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r="-1" b="-1"/>
          <a:stretch/>
        </p:blipFill>
        <p:spPr>
          <a:xfrm>
            <a:off x="6250149" y="1423128"/>
            <a:ext cx="5298384" cy="3556566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C6CA237-559C-49AE-BD88-5B65CD3EDDEE}"/>
              </a:ext>
            </a:extLst>
          </p:cNvPr>
          <p:cNvSpPr txBox="1"/>
          <p:nvPr/>
        </p:nvSpPr>
        <p:spPr>
          <a:xfrm>
            <a:off x="6250149" y="717808"/>
            <a:ext cx="529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Musik og Underholdning</a:t>
            </a:r>
          </a:p>
        </p:txBody>
      </p:sp>
    </p:spTree>
    <p:extLst>
      <p:ext uri="{BB962C8B-B14F-4D97-AF65-F5344CB8AC3E}">
        <p14:creationId xmlns:p14="http://schemas.microsoft.com/office/powerpoint/2010/main" val="3746234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 descr="Et billede, der indeholder græs, udendørs, lastbil, parkeret&#10;&#10;Automatisk genereret beskrivelse">
            <a:extLst>
              <a:ext uri="{FF2B5EF4-FFF2-40B4-BE49-F238E27FC236}">
                <a16:creationId xmlns:a16="http://schemas.microsoft.com/office/drawing/2014/main" id="{391B639B-92B0-4D5B-82F2-04E114E39D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r="1360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2" name="Pladsholder til indhold 11" descr="Et billede, der indeholder udendørs, græs, bygning, person&#10;&#10;Automatisk genereret beskrivelse">
            <a:extLst>
              <a:ext uri="{FF2B5EF4-FFF2-40B4-BE49-F238E27FC236}">
                <a16:creationId xmlns:a16="http://schemas.microsoft.com/office/drawing/2014/main" id="{ADFD24C9-2EBE-43E6-B7A4-18460CB14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r="2843" b="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EE02D53-8DAB-4530-AFE0-4870AD5CEAB5}"/>
              </a:ext>
            </a:extLst>
          </p:cNvPr>
          <p:cNvSpPr txBox="1"/>
          <p:nvPr/>
        </p:nvSpPr>
        <p:spPr>
          <a:xfrm>
            <a:off x="9240715" y="457200"/>
            <a:ext cx="2131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Oscar og Bodil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D41CF15-E3BD-4CDA-92A9-A90C4D848DE3}"/>
              </a:ext>
            </a:extLst>
          </p:cNvPr>
          <p:cNvSpPr txBox="1"/>
          <p:nvPr/>
        </p:nvSpPr>
        <p:spPr>
          <a:xfrm>
            <a:off x="131885" y="536330"/>
            <a:ext cx="292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Gratis drikkedunke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A4D72A2-FEEF-4189-BCA1-D0F38A4430F8}"/>
              </a:ext>
            </a:extLst>
          </p:cNvPr>
          <p:cNvSpPr txBox="1"/>
          <p:nvPr/>
        </p:nvSpPr>
        <p:spPr>
          <a:xfrm>
            <a:off x="9662747" y="3631223"/>
            <a:ext cx="138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Hoppeborg</a:t>
            </a:r>
          </a:p>
        </p:txBody>
      </p:sp>
      <p:pic>
        <p:nvPicPr>
          <p:cNvPr id="6" name="Billede 5" descr="Et billede, der indeholder græs, udendørs, grøn, person&#10;&#10;Automatisk genereret beskrivelse">
            <a:extLst>
              <a:ext uri="{FF2B5EF4-FFF2-40B4-BE49-F238E27FC236}">
                <a16:creationId xmlns:a16="http://schemas.microsoft.com/office/drawing/2014/main" id="{72054779-12C4-480D-83B7-65C11AD47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135" y="3428999"/>
            <a:ext cx="465734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02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person, mand, udfører, mad&#10;&#10;Automatisk genereret beskrivelse">
            <a:extLst>
              <a:ext uri="{FF2B5EF4-FFF2-40B4-BE49-F238E27FC236}">
                <a16:creationId xmlns:a16="http://schemas.microsoft.com/office/drawing/2014/main" id="{3F46E208-BB69-45C5-8761-B626A8C87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3" r="17976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Billede 6" descr="Et billede, der indeholder indendørs, mand, ung, kvinde&#10;&#10;Automatisk genereret beskrivelse">
            <a:extLst>
              <a:ext uri="{FF2B5EF4-FFF2-40B4-BE49-F238E27FC236}">
                <a16:creationId xmlns:a16="http://schemas.microsoft.com/office/drawing/2014/main" id="{3A1BBA49-22C1-4F9A-8477-7D679590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r="3759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93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dendørs, personer, stående, gade&#10;&#10;Automatisk genereret beskrivelse">
            <a:extLst>
              <a:ext uri="{FF2B5EF4-FFF2-40B4-BE49-F238E27FC236}">
                <a16:creationId xmlns:a16="http://schemas.microsoft.com/office/drawing/2014/main" id="{BBF7EE0A-5FA8-49CF-8EDB-1EF126F3F2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9" r="22240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ladsholder til indhold 4" descr="Et billede, der indeholder hylde, indendørs, rodet, køkken&#10;&#10;Automatisk genereret beskrivelse">
            <a:extLst>
              <a:ext uri="{FF2B5EF4-FFF2-40B4-BE49-F238E27FC236}">
                <a16:creationId xmlns:a16="http://schemas.microsoft.com/office/drawing/2014/main" id="{FD8DEE01-165C-448C-874D-1ACE318DD7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4" r="19005"/>
          <a:stretch/>
        </p:blipFill>
        <p:spPr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1145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7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1" name="Titel 1">
            <a:extLst>
              <a:ext uri="{FF2B5EF4-FFF2-40B4-BE49-F238E27FC236}">
                <a16:creationId xmlns:a16="http://schemas.microsoft.com/office/drawing/2014/main" id="{A050A5E1-1A06-498B-A977-2BACACD3B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z="3600" dirty="0">
                <a:hlinkClick r:id="rId3"/>
              </a:rPr>
              <a:t>https://www.facebook.com/groups/1393350310891861/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Billedresultat for logo auktion">
            <a:extLst>
              <a:ext uri="{FF2B5EF4-FFF2-40B4-BE49-F238E27FC236}">
                <a16:creationId xmlns:a16="http://schemas.microsoft.com/office/drawing/2014/main" id="{DFEB3AA0-EF3A-41D8-B33E-946BA301DF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r="-1" b="8791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015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22">
            <a:extLst>
              <a:ext uri="{FF2B5EF4-FFF2-40B4-BE49-F238E27FC236}">
                <a16:creationId xmlns:a16="http://schemas.microsoft.com/office/drawing/2014/main" id="{231BE0CB-63CD-41FC-8783-F91C645BB29E}"/>
              </a:ext>
            </a:extLst>
          </p:cNvPr>
          <p:cNvGrpSpPr/>
          <p:nvPr/>
        </p:nvGrpSpPr>
        <p:grpSpPr>
          <a:xfrm>
            <a:off x="2336510" y="882505"/>
            <a:ext cx="7266561" cy="2357121"/>
            <a:chOff x="0" y="0"/>
            <a:chExt cx="8741068" cy="2407412"/>
          </a:xfrm>
        </p:grpSpPr>
        <p:sp>
          <p:nvSpPr>
            <p:cNvPr id="11" name="Shape 6">
              <a:extLst>
                <a:ext uri="{FF2B5EF4-FFF2-40B4-BE49-F238E27FC236}">
                  <a16:creationId xmlns:a16="http://schemas.microsoft.com/office/drawing/2014/main" id="{C261D152-E32D-41AF-B9E7-91A5644432F0}"/>
                </a:ext>
              </a:extLst>
            </p:cNvPr>
            <p:cNvSpPr/>
            <p:nvPr/>
          </p:nvSpPr>
          <p:spPr>
            <a:xfrm>
              <a:off x="6020575" y="370942"/>
              <a:ext cx="755638" cy="817042"/>
            </a:xfrm>
            <a:custGeom>
              <a:avLst/>
              <a:gdLst/>
              <a:ahLst/>
              <a:cxnLst/>
              <a:rect l="0" t="0" r="0" b="0"/>
              <a:pathLst>
                <a:path w="755638" h="817042">
                  <a:moveTo>
                    <a:pt x="288747" y="44769"/>
                  </a:moveTo>
                  <a:cubicBezTo>
                    <a:pt x="344545" y="51666"/>
                    <a:pt x="395545" y="85203"/>
                    <a:pt x="423329" y="150292"/>
                  </a:cubicBezTo>
                  <a:cubicBezTo>
                    <a:pt x="484708" y="69850"/>
                    <a:pt x="675221" y="0"/>
                    <a:pt x="715429" y="209550"/>
                  </a:cubicBezTo>
                  <a:cubicBezTo>
                    <a:pt x="755638" y="419100"/>
                    <a:pt x="465671" y="732358"/>
                    <a:pt x="353479" y="774700"/>
                  </a:cubicBezTo>
                  <a:cubicBezTo>
                    <a:pt x="241288" y="817042"/>
                    <a:pt x="0" y="391579"/>
                    <a:pt x="55029" y="209550"/>
                  </a:cubicBezTo>
                  <a:cubicBezTo>
                    <a:pt x="89422" y="95782"/>
                    <a:pt x="195749" y="33275"/>
                    <a:pt x="288747" y="4476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2" name="Shape 7">
              <a:extLst>
                <a:ext uri="{FF2B5EF4-FFF2-40B4-BE49-F238E27FC236}">
                  <a16:creationId xmlns:a16="http://schemas.microsoft.com/office/drawing/2014/main" id="{36B1AFA2-FB96-4902-BFDF-23C92EC9FFF6}"/>
                </a:ext>
              </a:extLst>
            </p:cNvPr>
            <p:cNvSpPr/>
            <p:nvPr/>
          </p:nvSpPr>
          <p:spPr>
            <a:xfrm>
              <a:off x="3819233" y="527584"/>
              <a:ext cx="601142" cy="827608"/>
            </a:xfrm>
            <a:custGeom>
              <a:avLst/>
              <a:gdLst/>
              <a:ahLst/>
              <a:cxnLst/>
              <a:rect l="0" t="0" r="0" b="0"/>
              <a:pathLst>
                <a:path w="601142" h="827608">
                  <a:moveTo>
                    <a:pt x="241959" y="35359"/>
                  </a:moveTo>
                  <a:cubicBezTo>
                    <a:pt x="302259" y="42354"/>
                    <a:pt x="357722" y="73012"/>
                    <a:pt x="383121" y="120637"/>
                  </a:cubicBezTo>
                  <a:cubicBezTo>
                    <a:pt x="410642" y="65608"/>
                    <a:pt x="524942" y="0"/>
                    <a:pt x="563042" y="143929"/>
                  </a:cubicBezTo>
                  <a:cubicBezTo>
                    <a:pt x="601142" y="287858"/>
                    <a:pt x="416992" y="806450"/>
                    <a:pt x="366192" y="817029"/>
                  </a:cubicBezTo>
                  <a:cubicBezTo>
                    <a:pt x="315392" y="827608"/>
                    <a:pt x="0" y="469887"/>
                    <a:pt x="16942" y="228587"/>
                  </a:cubicBezTo>
                  <a:cubicBezTo>
                    <a:pt x="27522" y="77775"/>
                    <a:pt x="141459" y="23701"/>
                    <a:pt x="241959" y="3535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3" name="Shape 8">
              <a:extLst>
                <a:ext uri="{FF2B5EF4-FFF2-40B4-BE49-F238E27FC236}">
                  <a16:creationId xmlns:a16="http://schemas.microsoft.com/office/drawing/2014/main" id="{1E1138CF-923A-4686-B645-54B38209A53A}"/>
                </a:ext>
              </a:extLst>
            </p:cNvPr>
            <p:cNvSpPr/>
            <p:nvPr/>
          </p:nvSpPr>
          <p:spPr>
            <a:xfrm>
              <a:off x="1416061" y="394019"/>
              <a:ext cx="880656" cy="828386"/>
            </a:xfrm>
            <a:custGeom>
              <a:avLst/>
              <a:gdLst/>
              <a:ahLst/>
              <a:cxnLst/>
              <a:rect l="0" t="0" r="0" b="0"/>
              <a:pathLst>
                <a:path w="880656" h="828386">
                  <a:moveTo>
                    <a:pt x="598423" y="3417"/>
                  </a:moveTo>
                  <a:cubicBezTo>
                    <a:pt x="660548" y="5468"/>
                    <a:pt x="730824" y="49031"/>
                    <a:pt x="795909" y="171008"/>
                  </a:cubicBezTo>
                  <a:cubicBezTo>
                    <a:pt x="880656" y="414277"/>
                    <a:pt x="518477" y="828386"/>
                    <a:pt x="518477" y="828386"/>
                  </a:cubicBezTo>
                  <a:cubicBezTo>
                    <a:pt x="518477" y="828386"/>
                    <a:pt x="0" y="502110"/>
                    <a:pt x="87478" y="271135"/>
                  </a:cubicBezTo>
                  <a:cubicBezTo>
                    <a:pt x="147612" y="98936"/>
                    <a:pt x="291757" y="93119"/>
                    <a:pt x="417487" y="168278"/>
                  </a:cubicBezTo>
                  <a:cubicBezTo>
                    <a:pt x="413979" y="111898"/>
                    <a:pt x="494881" y="0"/>
                    <a:pt x="598423" y="341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4" name="Shape 9">
              <a:extLst>
                <a:ext uri="{FF2B5EF4-FFF2-40B4-BE49-F238E27FC236}">
                  <a16:creationId xmlns:a16="http://schemas.microsoft.com/office/drawing/2014/main" id="{DB2E05A3-9C37-43E9-9D75-1F51C4F51A81}"/>
                </a:ext>
              </a:extLst>
            </p:cNvPr>
            <p:cNvSpPr/>
            <p:nvPr/>
          </p:nvSpPr>
          <p:spPr>
            <a:xfrm>
              <a:off x="6629592" y="142849"/>
              <a:ext cx="2111476" cy="2216837"/>
            </a:xfrm>
            <a:custGeom>
              <a:avLst/>
              <a:gdLst/>
              <a:ahLst/>
              <a:cxnLst/>
              <a:rect l="0" t="0" r="0" b="0"/>
              <a:pathLst>
                <a:path w="2111476" h="2216837">
                  <a:moveTo>
                    <a:pt x="1023248" y="1458"/>
                  </a:moveTo>
                  <a:cubicBezTo>
                    <a:pt x="1117809" y="3888"/>
                    <a:pt x="1230363" y="42354"/>
                    <a:pt x="1262113" y="187872"/>
                  </a:cubicBezTo>
                  <a:cubicBezTo>
                    <a:pt x="1318590" y="446736"/>
                    <a:pt x="1123467" y="580581"/>
                    <a:pt x="1112876" y="584811"/>
                  </a:cubicBezTo>
                  <a:cubicBezTo>
                    <a:pt x="1102283" y="589040"/>
                    <a:pt x="1130478" y="592964"/>
                    <a:pt x="1151648" y="595085"/>
                  </a:cubicBezTo>
                  <a:cubicBezTo>
                    <a:pt x="1172819" y="597206"/>
                    <a:pt x="1260627" y="599276"/>
                    <a:pt x="1319352" y="593942"/>
                  </a:cubicBezTo>
                  <a:cubicBezTo>
                    <a:pt x="1382979" y="588163"/>
                    <a:pt x="1515008" y="569444"/>
                    <a:pt x="1616608" y="666802"/>
                  </a:cubicBezTo>
                  <a:cubicBezTo>
                    <a:pt x="1718208" y="764160"/>
                    <a:pt x="1757425" y="865214"/>
                    <a:pt x="1765884" y="863093"/>
                  </a:cubicBezTo>
                  <a:cubicBezTo>
                    <a:pt x="1774342" y="860972"/>
                    <a:pt x="1873338" y="859308"/>
                    <a:pt x="1889798" y="947078"/>
                  </a:cubicBezTo>
                  <a:cubicBezTo>
                    <a:pt x="1902218" y="1013347"/>
                    <a:pt x="1773834" y="1110680"/>
                    <a:pt x="1697215" y="1023697"/>
                  </a:cubicBezTo>
                  <a:cubicBezTo>
                    <a:pt x="1658328" y="979577"/>
                    <a:pt x="1698142" y="922364"/>
                    <a:pt x="1698142" y="922364"/>
                  </a:cubicBezTo>
                  <a:cubicBezTo>
                    <a:pt x="1698142" y="922364"/>
                    <a:pt x="1594434" y="706451"/>
                    <a:pt x="1511884" y="695872"/>
                  </a:cubicBezTo>
                  <a:cubicBezTo>
                    <a:pt x="1429334" y="685293"/>
                    <a:pt x="1285392" y="693764"/>
                    <a:pt x="1285392" y="693764"/>
                  </a:cubicBezTo>
                  <a:cubicBezTo>
                    <a:pt x="1285392" y="693764"/>
                    <a:pt x="1546047" y="1031127"/>
                    <a:pt x="1261516" y="1385076"/>
                  </a:cubicBezTo>
                  <a:cubicBezTo>
                    <a:pt x="1261516" y="1385076"/>
                    <a:pt x="1717649" y="1480072"/>
                    <a:pt x="1734579" y="1568972"/>
                  </a:cubicBezTo>
                  <a:cubicBezTo>
                    <a:pt x="1751507" y="1657872"/>
                    <a:pt x="1760893" y="1696048"/>
                    <a:pt x="1785518" y="1919619"/>
                  </a:cubicBezTo>
                  <a:cubicBezTo>
                    <a:pt x="1785518" y="1919619"/>
                    <a:pt x="1926691" y="1828877"/>
                    <a:pt x="1990191" y="1850048"/>
                  </a:cubicBezTo>
                  <a:cubicBezTo>
                    <a:pt x="2053691" y="1871219"/>
                    <a:pt x="2111476" y="1970800"/>
                    <a:pt x="2022576" y="2013129"/>
                  </a:cubicBezTo>
                  <a:cubicBezTo>
                    <a:pt x="1933676" y="2055458"/>
                    <a:pt x="1756549" y="2169275"/>
                    <a:pt x="1723009" y="2064030"/>
                  </a:cubicBezTo>
                  <a:cubicBezTo>
                    <a:pt x="1691932" y="1966494"/>
                    <a:pt x="1633003" y="1664971"/>
                    <a:pt x="1623542" y="1641844"/>
                  </a:cubicBezTo>
                  <a:cubicBezTo>
                    <a:pt x="1604492" y="1595286"/>
                    <a:pt x="1203960" y="1495718"/>
                    <a:pt x="1161618" y="1510539"/>
                  </a:cubicBezTo>
                  <a:cubicBezTo>
                    <a:pt x="1119276" y="1525347"/>
                    <a:pt x="1144447" y="1704151"/>
                    <a:pt x="1119047" y="1735901"/>
                  </a:cubicBezTo>
                  <a:cubicBezTo>
                    <a:pt x="1093647" y="1767651"/>
                    <a:pt x="712444" y="1924089"/>
                    <a:pt x="726592" y="1959535"/>
                  </a:cubicBezTo>
                  <a:cubicBezTo>
                    <a:pt x="745680" y="2007350"/>
                    <a:pt x="852055" y="2170279"/>
                    <a:pt x="727177" y="2193558"/>
                  </a:cubicBezTo>
                  <a:cubicBezTo>
                    <a:pt x="602297" y="2216837"/>
                    <a:pt x="598030" y="2009001"/>
                    <a:pt x="581431" y="1943736"/>
                  </a:cubicBezTo>
                  <a:cubicBezTo>
                    <a:pt x="571144" y="1903261"/>
                    <a:pt x="921169" y="1694054"/>
                    <a:pt x="994549" y="1674293"/>
                  </a:cubicBezTo>
                  <a:cubicBezTo>
                    <a:pt x="1007249" y="1674293"/>
                    <a:pt x="994854" y="1503071"/>
                    <a:pt x="994854" y="1503071"/>
                  </a:cubicBezTo>
                  <a:cubicBezTo>
                    <a:pt x="994854" y="1503071"/>
                    <a:pt x="688479" y="1468464"/>
                    <a:pt x="667321" y="1208114"/>
                  </a:cubicBezTo>
                  <a:cubicBezTo>
                    <a:pt x="663092" y="1007035"/>
                    <a:pt x="718959" y="860121"/>
                    <a:pt x="718959" y="860121"/>
                  </a:cubicBezTo>
                  <a:cubicBezTo>
                    <a:pt x="718959" y="860121"/>
                    <a:pt x="583272" y="952793"/>
                    <a:pt x="344094" y="904114"/>
                  </a:cubicBezTo>
                  <a:cubicBezTo>
                    <a:pt x="104915" y="855435"/>
                    <a:pt x="54368" y="644208"/>
                    <a:pt x="39408" y="629235"/>
                  </a:cubicBezTo>
                  <a:cubicBezTo>
                    <a:pt x="0" y="589827"/>
                    <a:pt x="98996" y="525438"/>
                    <a:pt x="108521" y="606985"/>
                  </a:cubicBezTo>
                  <a:cubicBezTo>
                    <a:pt x="112166" y="638239"/>
                    <a:pt x="245960" y="829400"/>
                    <a:pt x="417410" y="823050"/>
                  </a:cubicBezTo>
                  <a:cubicBezTo>
                    <a:pt x="588860" y="816700"/>
                    <a:pt x="694842" y="769951"/>
                    <a:pt x="802792" y="704343"/>
                  </a:cubicBezTo>
                  <a:cubicBezTo>
                    <a:pt x="910742" y="638735"/>
                    <a:pt x="941159" y="615900"/>
                    <a:pt x="941159" y="615900"/>
                  </a:cubicBezTo>
                  <a:cubicBezTo>
                    <a:pt x="941159" y="615900"/>
                    <a:pt x="740587" y="539294"/>
                    <a:pt x="728713" y="304293"/>
                  </a:cubicBezTo>
                  <a:cubicBezTo>
                    <a:pt x="718134" y="94743"/>
                    <a:pt x="832408" y="45696"/>
                    <a:pt x="893813" y="20664"/>
                  </a:cubicBezTo>
                  <a:cubicBezTo>
                    <a:pt x="916253" y="11515"/>
                    <a:pt x="966512" y="0"/>
                    <a:pt x="1023248" y="145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5" name="Shape 10">
              <a:extLst>
                <a:ext uri="{FF2B5EF4-FFF2-40B4-BE49-F238E27FC236}">
                  <a16:creationId xmlns:a16="http://schemas.microsoft.com/office/drawing/2014/main" id="{7B3EBA3E-50F4-4423-8EE2-0809AA714609}"/>
                </a:ext>
              </a:extLst>
            </p:cNvPr>
            <p:cNvSpPr/>
            <p:nvPr/>
          </p:nvSpPr>
          <p:spPr>
            <a:xfrm>
              <a:off x="6629592" y="97892"/>
              <a:ext cx="2111476" cy="2261794"/>
            </a:xfrm>
            <a:custGeom>
              <a:avLst/>
              <a:gdLst/>
              <a:ahLst/>
              <a:cxnLst/>
              <a:rect l="0" t="0" r="0" b="0"/>
              <a:pathLst>
                <a:path w="2111476" h="2261794">
                  <a:moveTo>
                    <a:pt x="893813" y="65621"/>
                  </a:moveTo>
                  <a:cubicBezTo>
                    <a:pt x="953655" y="41224"/>
                    <a:pt x="1211313" y="0"/>
                    <a:pt x="1262113" y="232829"/>
                  </a:cubicBezTo>
                  <a:cubicBezTo>
                    <a:pt x="1318590" y="491693"/>
                    <a:pt x="1123467" y="625538"/>
                    <a:pt x="1112876" y="629768"/>
                  </a:cubicBezTo>
                  <a:cubicBezTo>
                    <a:pt x="1102283" y="633997"/>
                    <a:pt x="1130478" y="637921"/>
                    <a:pt x="1151648" y="640042"/>
                  </a:cubicBezTo>
                  <a:cubicBezTo>
                    <a:pt x="1172819" y="642163"/>
                    <a:pt x="1260627" y="644233"/>
                    <a:pt x="1319352" y="638899"/>
                  </a:cubicBezTo>
                  <a:cubicBezTo>
                    <a:pt x="1382979" y="633120"/>
                    <a:pt x="1515008" y="614401"/>
                    <a:pt x="1616608" y="711759"/>
                  </a:cubicBezTo>
                  <a:cubicBezTo>
                    <a:pt x="1718208" y="809117"/>
                    <a:pt x="1757425" y="910171"/>
                    <a:pt x="1765884" y="908050"/>
                  </a:cubicBezTo>
                  <a:cubicBezTo>
                    <a:pt x="1774342" y="905929"/>
                    <a:pt x="1873338" y="904265"/>
                    <a:pt x="1889798" y="992035"/>
                  </a:cubicBezTo>
                  <a:cubicBezTo>
                    <a:pt x="1902218" y="1058304"/>
                    <a:pt x="1773834" y="1155637"/>
                    <a:pt x="1697215" y="1068654"/>
                  </a:cubicBezTo>
                  <a:cubicBezTo>
                    <a:pt x="1658328" y="1024534"/>
                    <a:pt x="1698142" y="967321"/>
                    <a:pt x="1698142" y="967321"/>
                  </a:cubicBezTo>
                  <a:cubicBezTo>
                    <a:pt x="1698142" y="967321"/>
                    <a:pt x="1594434" y="751408"/>
                    <a:pt x="1511884" y="740829"/>
                  </a:cubicBezTo>
                  <a:cubicBezTo>
                    <a:pt x="1429334" y="730250"/>
                    <a:pt x="1285392" y="738721"/>
                    <a:pt x="1285392" y="738721"/>
                  </a:cubicBezTo>
                  <a:cubicBezTo>
                    <a:pt x="1285392" y="738721"/>
                    <a:pt x="1546047" y="1076084"/>
                    <a:pt x="1261516" y="1430033"/>
                  </a:cubicBezTo>
                  <a:cubicBezTo>
                    <a:pt x="1261516" y="1430033"/>
                    <a:pt x="1717649" y="1525029"/>
                    <a:pt x="1734579" y="1613929"/>
                  </a:cubicBezTo>
                  <a:cubicBezTo>
                    <a:pt x="1751507" y="1702829"/>
                    <a:pt x="1760893" y="1741005"/>
                    <a:pt x="1785518" y="1964576"/>
                  </a:cubicBezTo>
                  <a:cubicBezTo>
                    <a:pt x="1785518" y="1964576"/>
                    <a:pt x="1926691" y="1873834"/>
                    <a:pt x="1990191" y="1895005"/>
                  </a:cubicBezTo>
                  <a:cubicBezTo>
                    <a:pt x="2053691" y="1916176"/>
                    <a:pt x="2111476" y="2015757"/>
                    <a:pt x="2022576" y="2058086"/>
                  </a:cubicBezTo>
                  <a:cubicBezTo>
                    <a:pt x="1933676" y="2100415"/>
                    <a:pt x="1756549" y="2214232"/>
                    <a:pt x="1723009" y="2108988"/>
                  </a:cubicBezTo>
                  <a:cubicBezTo>
                    <a:pt x="1691932" y="2011451"/>
                    <a:pt x="1633003" y="1709928"/>
                    <a:pt x="1623542" y="1686801"/>
                  </a:cubicBezTo>
                  <a:cubicBezTo>
                    <a:pt x="1604492" y="1640243"/>
                    <a:pt x="1203960" y="1540675"/>
                    <a:pt x="1161618" y="1555496"/>
                  </a:cubicBezTo>
                  <a:cubicBezTo>
                    <a:pt x="1119276" y="1570304"/>
                    <a:pt x="1144447" y="1749108"/>
                    <a:pt x="1119047" y="1780858"/>
                  </a:cubicBezTo>
                  <a:cubicBezTo>
                    <a:pt x="1093647" y="1812608"/>
                    <a:pt x="712444" y="1969046"/>
                    <a:pt x="726592" y="2004492"/>
                  </a:cubicBezTo>
                  <a:cubicBezTo>
                    <a:pt x="745680" y="2052307"/>
                    <a:pt x="852055" y="2215236"/>
                    <a:pt x="727177" y="2238515"/>
                  </a:cubicBezTo>
                  <a:cubicBezTo>
                    <a:pt x="602297" y="2261794"/>
                    <a:pt x="598030" y="2053958"/>
                    <a:pt x="581431" y="1988693"/>
                  </a:cubicBezTo>
                  <a:cubicBezTo>
                    <a:pt x="571144" y="1948218"/>
                    <a:pt x="921169" y="1739011"/>
                    <a:pt x="994549" y="1719250"/>
                  </a:cubicBezTo>
                  <a:cubicBezTo>
                    <a:pt x="1007249" y="1719250"/>
                    <a:pt x="994854" y="1548029"/>
                    <a:pt x="994854" y="1548029"/>
                  </a:cubicBezTo>
                  <a:cubicBezTo>
                    <a:pt x="994854" y="1548029"/>
                    <a:pt x="688479" y="1513421"/>
                    <a:pt x="667321" y="1253071"/>
                  </a:cubicBezTo>
                  <a:cubicBezTo>
                    <a:pt x="663092" y="1051992"/>
                    <a:pt x="718959" y="905078"/>
                    <a:pt x="718959" y="905078"/>
                  </a:cubicBezTo>
                  <a:cubicBezTo>
                    <a:pt x="718959" y="905078"/>
                    <a:pt x="583272" y="997750"/>
                    <a:pt x="344094" y="949071"/>
                  </a:cubicBezTo>
                  <a:cubicBezTo>
                    <a:pt x="104915" y="900392"/>
                    <a:pt x="54368" y="689166"/>
                    <a:pt x="39408" y="674192"/>
                  </a:cubicBezTo>
                  <a:cubicBezTo>
                    <a:pt x="0" y="634784"/>
                    <a:pt x="98996" y="570395"/>
                    <a:pt x="108521" y="651942"/>
                  </a:cubicBezTo>
                  <a:cubicBezTo>
                    <a:pt x="112166" y="683197"/>
                    <a:pt x="245960" y="874357"/>
                    <a:pt x="417410" y="868007"/>
                  </a:cubicBezTo>
                  <a:cubicBezTo>
                    <a:pt x="588860" y="861657"/>
                    <a:pt x="694842" y="814908"/>
                    <a:pt x="802792" y="749300"/>
                  </a:cubicBezTo>
                  <a:cubicBezTo>
                    <a:pt x="910742" y="683692"/>
                    <a:pt x="941159" y="660857"/>
                    <a:pt x="941159" y="660857"/>
                  </a:cubicBezTo>
                  <a:cubicBezTo>
                    <a:pt x="941159" y="660857"/>
                    <a:pt x="740587" y="584251"/>
                    <a:pt x="728713" y="349250"/>
                  </a:cubicBezTo>
                  <a:cubicBezTo>
                    <a:pt x="718134" y="139700"/>
                    <a:pt x="832408" y="90653"/>
                    <a:pt x="893813" y="65621"/>
                  </a:cubicBezTo>
                  <a:close/>
                </a:path>
              </a:pathLst>
            </a:custGeom>
            <a:ln w="6350" cap="flat">
              <a:miter lim="127000"/>
            </a:ln>
          </p:spPr>
          <p:style>
            <a:lnRef idx="1">
              <a:srgbClr val="18171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6" name="Shape 11">
              <a:extLst>
                <a:ext uri="{FF2B5EF4-FFF2-40B4-BE49-F238E27FC236}">
                  <a16:creationId xmlns:a16="http://schemas.microsoft.com/office/drawing/2014/main" id="{C6284BD9-D138-4BF9-A7FF-3A0E1EC694F0}"/>
                </a:ext>
              </a:extLst>
            </p:cNvPr>
            <p:cNvSpPr/>
            <p:nvPr/>
          </p:nvSpPr>
          <p:spPr>
            <a:xfrm>
              <a:off x="4223525" y="11113"/>
              <a:ext cx="1958175" cy="2351608"/>
            </a:xfrm>
            <a:custGeom>
              <a:avLst/>
              <a:gdLst/>
              <a:ahLst/>
              <a:cxnLst/>
              <a:rect l="0" t="0" r="0" b="0"/>
              <a:pathLst>
                <a:path w="1958175" h="2351608">
                  <a:moveTo>
                    <a:pt x="1117600" y="6350"/>
                  </a:moveTo>
                  <a:cubicBezTo>
                    <a:pt x="1206449" y="9271"/>
                    <a:pt x="1373048" y="94590"/>
                    <a:pt x="1393431" y="163893"/>
                  </a:cubicBezTo>
                  <a:cubicBezTo>
                    <a:pt x="1414132" y="234315"/>
                    <a:pt x="1426629" y="518592"/>
                    <a:pt x="1092200" y="605371"/>
                  </a:cubicBezTo>
                  <a:cubicBezTo>
                    <a:pt x="1092200" y="605371"/>
                    <a:pt x="1355382" y="916280"/>
                    <a:pt x="1503553" y="931088"/>
                  </a:cubicBezTo>
                  <a:cubicBezTo>
                    <a:pt x="1681811" y="932993"/>
                    <a:pt x="1839265" y="746811"/>
                    <a:pt x="1851482" y="717728"/>
                  </a:cubicBezTo>
                  <a:cubicBezTo>
                    <a:pt x="1871663" y="669658"/>
                    <a:pt x="1958175" y="767702"/>
                    <a:pt x="1900771" y="797979"/>
                  </a:cubicBezTo>
                  <a:cubicBezTo>
                    <a:pt x="1849362" y="825094"/>
                    <a:pt x="1657655" y="1038365"/>
                    <a:pt x="1517955" y="1032015"/>
                  </a:cubicBezTo>
                  <a:cubicBezTo>
                    <a:pt x="1378255" y="1025665"/>
                    <a:pt x="1187450" y="853008"/>
                    <a:pt x="1187450" y="853008"/>
                  </a:cubicBezTo>
                  <a:cubicBezTo>
                    <a:pt x="1187450" y="853008"/>
                    <a:pt x="1251458" y="1308672"/>
                    <a:pt x="897445" y="1515047"/>
                  </a:cubicBezTo>
                  <a:cubicBezTo>
                    <a:pt x="897445" y="1515047"/>
                    <a:pt x="1318679" y="1528229"/>
                    <a:pt x="1358900" y="1530350"/>
                  </a:cubicBezTo>
                  <a:cubicBezTo>
                    <a:pt x="1399121" y="1532471"/>
                    <a:pt x="1424521" y="1568437"/>
                    <a:pt x="1424521" y="1617129"/>
                  </a:cubicBezTo>
                  <a:cubicBezTo>
                    <a:pt x="1424521" y="1665821"/>
                    <a:pt x="1413383" y="1961134"/>
                    <a:pt x="1413383" y="1961134"/>
                  </a:cubicBezTo>
                  <a:cubicBezTo>
                    <a:pt x="1413383" y="1961134"/>
                    <a:pt x="1592250" y="1901343"/>
                    <a:pt x="1626108" y="1930972"/>
                  </a:cubicBezTo>
                  <a:cubicBezTo>
                    <a:pt x="1659966" y="1960601"/>
                    <a:pt x="1706029" y="2061642"/>
                    <a:pt x="1617129" y="2076450"/>
                  </a:cubicBezTo>
                  <a:cubicBezTo>
                    <a:pt x="1528229" y="2091258"/>
                    <a:pt x="1303845" y="2110308"/>
                    <a:pt x="1284808" y="2093379"/>
                  </a:cubicBezTo>
                  <a:cubicBezTo>
                    <a:pt x="1265771" y="2076450"/>
                    <a:pt x="1305433" y="1946313"/>
                    <a:pt x="1311783" y="1846834"/>
                  </a:cubicBezTo>
                  <a:cubicBezTo>
                    <a:pt x="1318133" y="1747355"/>
                    <a:pt x="1304163" y="1679029"/>
                    <a:pt x="1299629" y="1651000"/>
                  </a:cubicBezTo>
                  <a:cubicBezTo>
                    <a:pt x="1294320" y="1618234"/>
                    <a:pt x="1257681" y="1635646"/>
                    <a:pt x="1257681" y="1635646"/>
                  </a:cubicBezTo>
                  <a:lnTo>
                    <a:pt x="975233" y="1621511"/>
                  </a:lnTo>
                  <a:cubicBezTo>
                    <a:pt x="975233" y="1621511"/>
                    <a:pt x="839762" y="1607757"/>
                    <a:pt x="822833" y="1618336"/>
                  </a:cubicBezTo>
                  <a:cubicBezTo>
                    <a:pt x="805904" y="1628915"/>
                    <a:pt x="670865" y="1903882"/>
                    <a:pt x="615391" y="1948434"/>
                  </a:cubicBezTo>
                  <a:cubicBezTo>
                    <a:pt x="510616" y="2032572"/>
                    <a:pt x="205308" y="2116658"/>
                    <a:pt x="205308" y="2116658"/>
                  </a:cubicBezTo>
                  <a:cubicBezTo>
                    <a:pt x="205308" y="2116658"/>
                    <a:pt x="289966" y="2243671"/>
                    <a:pt x="275158" y="2266950"/>
                  </a:cubicBezTo>
                  <a:cubicBezTo>
                    <a:pt x="260350" y="2290229"/>
                    <a:pt x="209550" y="2351608"/>
                    <a:pt x="188379" y="2334679"/>
                  </a:cubicBezTo>
                  <a:cubicBezTo>
                    <a:pt x="167208" y="2317750"/>
                    <a:pt x="0" y="2065871"/>
                    <a:pt x="57150" y="2044700"/>
                  </a:cubicBezTo>
                  <a:cubicBezTo>
                    <a:pt x="114300" y="2023529"/>
                    <a:pt x="372529" y="1991779"/>
                    <a:pt x="505879" y="1877479"/>
                  </a:cubicBezTo>
                  <a:cubicBezTo>
                    <a:pt x="639229" y="1763179"/>
                    <a:pt x="708533" y="1534097"/>
                    <a:pt x="708533" y="1534097"/>
                  </a:cubicBezTo>
                  <a:cubicBezTo>
                    <a:pt x="708533" y="1534097"/>
                    <a:pt x="256121" y="1208608"/>
                    <a:pt x="687921" y="628650"/>
                  </a:cubicBezTo>
                  <a:cubicBezTo>
                    <a:pt x="687921" y="628650"/>
                    <a:pt x="519620" y="635038"/>
                    <a:pt x="443420" y="671030"/>
                  </a:cubicBezTo>
                  <a:cubicBezTo>
                    <a:pt x="367220" y="707022"/>
                    <a:pt x="158572" y="875703"/>
                    <a:pt x="139090" y="914756"/>
                  </a:cubicBezTo>
                  <a:cubicBezTo>
                    <a:pt x="111785" y="969493"/>
                    <a:pt x="34341" y="850354"/>
                    <a:pt x="96748" y="838556"/>
                  </a:cubicBezTo>
                  <a:cubicBezTo>
                    <a:pt x="129248" y="832422"/>
                    <a:pt x="350266" y="606349"/>
                    <a:pt x="414845" y="584251"/>
                  </a:cubicBezTo>
                  <a:cubicBezTo>
                    <a:pt x="495274" y="556730"/>
                    <a:pt x="846671" y="518592"/>
                    <a:pt x="878421" y="524942"/>
                  </a:cubicBezTo>
                  <a:cubicBezTo>
                    <a:pt x="878421" y="524942"/>
                    <a:pt x="808380" y="408775"/>
                    <a:pt x="814845" y="347142"/>
                  </a:cubicBezTo>
                  <a:cubicBezTo>
                    <a:pt x="824878" y="251396"/>
                    <a:pt x="924979" y="0"/>
                    <a:pt x="1117600" y="635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7" name="Shape 12">
              <a:extLst>
                <a:ext uri="{FF2B5EF4-FFF2-40B4-BE49-F238E27FC236}">
                  <a16:creationId xmlns:a16="http://schemas.microsoft.com/office/drawing/2014/main" id="{F2D20B5E-4F26-47BF-AF28-26A3ED09AF1C}"/>
                </a:ext>
              </a:extLst>
            </p:cNvPr>
            <p:cNvSpPr/>
            <p:nvPr/>
          </p:nvSpPr>
          <p:spPr>
            <a:xfrm>
              <a:off x="4223525" y="11113"/>
              <a:ext cx="1958175" cy="2351608"/>
            </a:xfrm>
            <a:custGeom>
              <a:avLst/>
              <a:gdLst/>
              <a:ahLst/>
              <a:cxnLst/>
              <a:rect l="0" t="0" r="0" b="0"/>
              <a:pathLst>
                <a:path w="1958175" h="2351608">
                  <a:moveTo>
                    <a:pt x="1117600" y="6350"/>
                  </a:moveTo>
                  <a:cubicBezTo>
                    <a:pt x="1206449" y="9271"/>
                    <a:pt x="1373048" y="94590"/>
                    <a:pt x="1393431" y="163893"/>
                  </a:cubicBezTo>
                  <a:cubicBezTo>
                    <a:pt x="1414132" y="234315"/>
                    <a:pt x="1426629" y="518592"/>
                    <a:pt x="1092200" y="605371"/>
                  </a:cubicBezTo>
                  <a:cubicBezTo>
                    <a:pt x="1092200" y="605371"/>
                    <a:pt x="1355382" y="916280"/>
                    <a:pt x="1503553" y="931088"/>
                  </a:cubicBezTo>
                  <a:cubicBezTo>
                    <a:pt x="1681811" y="932993"/>
                    <a:pt x="1839265" y="746811"/>
                    <a:pt x="1851482" y="717728"/>
                  </a:cubicBezTo>
                  <a:cubicBezTo>
                    <a:pt x="1871663" y="669658"/>
                    <a:pt x="1958175" y="767702"/>
                    <a:pt x="1900771" y="797979"/>
                  </a:cubicBezTo>
                  <a:cubicBezTo>
                    <a:pt x="1849362" y="825094"/>
                    <a:pt x="1657655" y="1038365"/>
                    <a:pt x="1517955" y="1032015"/>
                  </a:cubicBezTo>
                  <a:cubicBezTo>
                    <a:pt x="1378255" y="1025665"/>
                    <a:pt x="1187450" y="853008"/>
                    <a:pt x="1187450" y="853008"/>
                  </a:cubicBezTo>
                  <a:cubicBezTo>
                    <a:pt x="1187450" y="853008"/>
                    <a:pt x="1251458" y="1308672"/>
                    <a:pt x="897445" y="1515047"/>
                  </a:cubicBezTo>
                  <a:cubicBezTo>
                    <a:pt x="897445" y="1515047"/>
                    <a:pt x="1318679" y="1528229"/>
                    <a:pt x="1358900" y="1530350"/>
                  </a:cubicBezTo>
                  <a:cubicBezTo>
                    <a:pt x="1399121" y="1532471"/>
                    <a:pt x="1424521" y="1568437"/>
                    <a:pt x="1424521" y="1617129"/>
                  </a:cubicBezTo>
                  <a:cubicBezTo>
                    <a:pt x="1424521" y="1665821"/>
                    <a:pt x="1413383" y="1961134"/>
                    <a:pt x="1413383" y="1961134"/>
                  </a:cubicBezTo>
                  <a:cubicBezTo>
                    <a:pt x="1413383" y="1961134"/>
                    <a:pt x="1592250" y="1901343"/>
                    <a:pt x="1626108" y="1930972"/>
                  </a:cubicBezTo>
                  <a:cubicBezTo>
                    <a:pt x="1659966" y="1960601"/>
                    <a:pt x="1706029" y="2061642"/>
                    <a:pt x="1617129" y="2076450"/>
                  </a:cubicBezTo>
                  <a:cubicBezTo>
                    <a:pt x="1528229" y="2091258"/>
                    <a:pt x="1303845" y="2110308"/>
                    <a:pt x="1284808" y="2093379"/>
                  </a:cubicBezTo>
                  <a:cubicBezTo>
                    <a:pt x="1265771" y="2076450"/>
                    <a:pt x="1305433" y="1946313"/>
                    <a:pt x="1311783" y="1846834"/>
                  </a:cubicBezTo>
                  <a:cubicBezTo>
                    <a:pt x="1318133" y="1747355"/>
                    <a:pt x="1304163" y="1679029"/>
                    <a:pt x="1299629" y="1651000"/>
                  </a:cubicBezTo>
                  <a:cubicBezTo>
                    <a:pt x="1294320" y="1618234"/>
                    <a:pt x="1257681" y="1635646"/>
                    <a:pt x="1257681" y="1635646"/>
                  </a:cubicBezTo>
                  <a:lnTo>
                    <a:pt x="975233" y="1621511"/>
                  </a:lnTo>
                  <a:cubicBezTo>
                    <a:pt x="975233" y="1621511"/>
                    <a:pt x="839762" y="1607757"/>
                    <a:pt x="822833" y="1618336"/>
                  </a:cubicBezTo>
                  <a:cubicBezTo>
                    <a:pt x="805904" y="1628915"/>
                    <a:pt x="670865" y="1903882"/>
                    <a:pt x="615391" y="1948434"/>
                  </a:cubicBezTo>
                  <a:cubicBezTo>
                    <a:pt x="510616" y="2032572"/>
                    <a:pt x="205308" y="2116658"/>
                    <a:pt x="205308" y="2116658"/>
                  </a:cubicBezTo>
                  <a:cubicBezTo>
                    <a:pt x="205308" y="2116658"/>
                    <a:pt x="289966" y="2243671"/>
                    <a:pt x="275158" y="2266950"/>
                  </a:cubicBezTo>
                  <a:cubicBezTo>
                    <a:pt x="260350" y="2290229"/>
                    <a:pt x="209550" y="2351608"/>
                    <a:pt x="188379" y="2334679"/>
                  </a:cubicBezTo>
                  <a:cubicBezTo>
                    <a:pt x="167208" y="2317750"/>
                    <a:pt x="0" y="2065871"/>
                    <a:pt x="57150" y="2044700"/>
                  </a:cubicBezTo>
                  <a:cubicBezTo>
                    <a:pt x="114300" y="2023529"/>
                    <a:pt x="372529" y="1991779"/>
                    <a:pt x="505879" y="1877479"/>
                  </a:cubicBezTo>
                  <a:cubicBezTo>
                    <a:pt x="639229" y="1763179"/>
                    <a:pt x="708533" y="1534097"/>
                    <a:pt x="708533" y="1534097"/>
                  </a:cubicBezTo>
                  <a:cubicBezTo>
                    <a:pt x="708533" y="1534097"/>
                    <a:pt x="256121" y="1208608"/>
                    <a:pt x="687921" y="628650"/>
                  </a:cubicBezTo>
                  <a:cubicBezTo>
                    <a:pt x="687921" y="628650"/>
                    <a:pt x="519620" y="635038"/>
                    <a:pt x="443420" y="671030"/>
                  </a:cubicBezTo>
                  <a:cubicBezTo>
                    <a:pt x="367220" y="707022"/>
                    <a:pt x="158572" y="875703"/>
                    <a:pt x="139090" y="914756"/>
                  </a:cubicBezTo>
                  <a:cubicBezTo>
                    <a:pt x="111785" y="969493"/>
                    <a:pt x="34341" y="850354"/>
                    <a:pt x="96748" y="838556"/>
                  </a:cubicBezTo>
                  <a:cubicBezTo>
                    <a:pt x="129248" y="832422"/>
                    <a:pt x="350266" y="606349"/>
                    <a:pt x="414845" y="584251"/>
                  </a:cubicBezTo>
                  <a:cubicBezTo>
                    <a:pt x="495274" y="556730"/>
                    <a:pt x="846671" y="518592"/>
                    <a:pt x="878421" y="524942"/>
                  </a:cubicBezTo>
                  <a:cubicBezTo>
                    <a:pt x="878421" y="524942"/>
                    <a:pt x="808380" y="408775"/>
                    <a:pt x="814845" y="347142"/>
                  </a:cubicBezTo>
                  <a:cubicBezTo>
                    <a:pt x="824878" y="251396"/>
                    <a:pt x="924979" y="0"/>
                    <a:pt x="1117600" y="6350"/>
                  </a:cubicBezTo>
                  <a:close/>
                </a:path>
              </a:pathLst>
            </a:custGeom>
            <a:ln w="6350" cap="flat">
              <a:miter lim="127000"/>
            </a:ln>
          </p:spPr>
          <p:style>
            <a:lnRef idx="1">
              <a:srgbClr val="18171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8" name="Shape 13">
              <a:extLst>
                <a:ext uri="{FF2B5EF4-FFF2-40B4-BE49-F238E27FC236}">
                  <a16:creationId xmlns:a16="http://schemas.microsoft.com/office/drawing/2014/main" id="{FFFE6154-7BE4-4474-8CF3-BABD3B691A00}"/>
                </a:ext>
              </a:extLst>
            </p:cNvPr>
            <p:cNvSpPr/>
            <p:nvPr/>
          </p:nvSpPr>
          <p:spPr>
            <a:xfrm>
              <a:off x="0" y="0"/>
              <a:ext cx="1737398" cy="2407412"/>
            </a:xfrm>
            <a:custGeom>
              <a:avLst/>
              <a:gdLst/>
              <a:ahLst/>
              <a:cxnLst/>
              <a:rect l="0" t="0" r="0" b="0"/>
              <a:pathLst>
                <a:path w="1737398" h="2407412">
                  <a:moveTo>
                    <a:pt x="1024179" y="17463"/>
                  </a:moveTo>
                  <a:cubicBezTo>
                    <a:pt x="1252779" y="34925"/>
                    <a:pt x="1301991" y="150813"/>
                    <a:pt x="1298816" y="296863"/>
                  </a:cubicBezTo>
                  <a:cubicBezTo>
                    <a:pt x="1295641" y="442913"/>
                    <a:pt x="1202499" y="595884"/>
                    <a:pt x="1045337" y="676847"/>
                  </a:cubicBezTo>
                  <a:cubicBezTo>
                    <a:pt x="1045337" y="676847"/>
                    <a:pt x="1281341" y="1059218"/>
                    <a:pt x="1354366" y="1095731"/>
                  </a:cubicBezTo>
                  <a:cubicBezTo>
                    <a:pt x="1354366" y="1095731"/>
                    <a:pt x="1558404" y="972045"/>
                    <a:pt x="1593482" y="927329"/>
                  </a:cubicBezTo>
                  <a:cubicBezTo>
                    <a:pt x="1645323" y="861212"/>
                    <a:pt x="1737398" y="992988"/>
                    <a:pt x="1645869" y="1017816"/>
                  </a:cubicBezTo>
                  <a:cubicBezTo>
                    <a:pt x="1557464" y="1041794"/>
                    <a:pt x="1414691" y="1224166"/>
                    <a:pt x="1348029" y="1222058"/>
                  </a:cubicBezTo>
                  <a:cubicBezTo>
                    <a:pt x="1248537" y="1218921"/>
                    <a:pt x="1074738" y="894702"/>
                    <a:pt x="1069950" y="886663"/>
                  </a:cubicBezTo>
                  <a:cubicBezTo>
                    <a:pt x="1069950" y="886663"/>
                    <a:pt x="1163333" y="1294384"/>
                    <a:pt x="816216" y="1608138"/>
                  </a:cubicBezTo>
                  <a:cubicBezTo>
                    <a:pt x="816216" y="1608138"/>
                    <a:pt x="816280" y="1616977"/>
                    <a:pt x="832155" y="1623327"/>
                  </a:cubicBezTo>
                  <a:cubicBezTo>
                    <a:pt x="848030" y="1629677"/>
                    <a:pt x="1056754" y="1697025"/>
                    <a:pt x="1170216" y="1724609"/>
                  </a:cubicBezTo>
                  <a:cubicBezTo>
                    <a:pt x="1257516" y="1745831"/>
                    <a:pt x="1197216" y="1984375"/>
                    <a:pt x="1197216" y="1984375"/>
                  </a:cubicBezTo>
                  <a:lnTo>
                    <a:pt x="1162494" y="2150262"/>
                  </a:lnTo>
                  <a:cubicBezTo>
                    <a:pt x="1162494" y="2150262"/>
                    <a:pt x="1335329" y="2119313"/>
                    <a:pt x="1360729" y="2141538"/>
                  </a:cubicBezTo>
                  <a:cubicBezTo>
                    <a:pt x="1386129" y="2163763"/>
                    <a:pt x="1397241" y="2217738"/>
                    <a:pt x="1343266" y="2252663"/>
                  </a:cubicBezTo>
                  <a:cubicBezTo>
                    <a:pt x="1289291" y="2287588"/>
                    <a:pt x="1071944" y="2345995"/>
                    <a:pt x="1021982" y="2348167"/>
                  </a:cubicBezTo>
                  <a:cubicBezTo>
                    <a:pt x="989863" y="2349551"/>
                    <a:pt x="992124" y="2288921"/>
                    <a:pt x="1004164" y="2253171"/>
                  </a:cubicBezTo>
                  <a:cubicBezTo>
                    <a:pt x="1013777" y="2224634"/>
                    <a:pt x="1108672" y="1931734"/>
                    <a:pt x="1106716" y="1853718"/>
                  </a:cubicBezTo>
                  <a:cubicBezTo>
                    <a:pt x="1105662" y="1811388"/>
                    <a:pt x="1016952" y="1796872"/>
                    <a:pt x="980834" y="1785823"/>
                  </a:cubicBezTo>
                  <a:cubicBezTo>
                    <a:pt x="932485" y="1771028"/>
                    <a:pt x="725869" y="1725968"/>
                    <a:pt x="725869" y="1725968"/>
                  </a:cubicBezTo>
                  <a:cubicBezTo>
                    <a:pt x="725869" y="1725968"/>
                    <a:pt x="551117" y="1885798"/>
                    <a:pt x="505600" y="1927073"/>
                  </a:cubicBezTo>
                  <a:cubicBezTo>
                    <a:pt x="460096" y="1968348"/>
                    <a:pt x="244183" y="2087144"/>
                    <a:pt x="225196" y="2097837"/>
                  </a:cubicBezTo>
                  <a:cubicBezTo>
                    <a:pt x="206210" y="2108518"/>
                    <a:pt x="231496" y="2153171"/>
                    <a:pt x="232169" y="2207540"/>
                  </a:cubicBezTo>
                  <a:cubicBezTo>
                    <a:pt x="233896" y="2347138"/>
                    <a:pt x="173520" y="2407412"/>
                    <a:pt x="98209" y="2317369"/>
                  </a:cubicBezTo>
                  <a:cubicBezTo>
                    <a:pt x="0" y="2199932"/>
                    <a:pt x="52527" y="2094268"/>
                    <a:pt x="72707" y="2083600"/>
                  </a:cubicBezTo>
                  <a:cubicBezTo>
                    <a:pt x="239408" y="2007172"/>
                    <a:pt x="571310" y="1699908"/>
                    <a:pt x="621157" y="1631074"/>
                  </a:cubicBezTo>
                  <a:cubicBezTo>
                    <a:pt x="621157" y="1631074"/>
                    <a:pt x="365366" y="1506538"/>
                    <a:pt x="419341" y="1184275"/>
                  </a:cubicBezTo>
                  <a:cubicBezTo>
                    <a:pt x="473316" y="862013"/>
                    <a:pt x="504393" y="793750"/>
                    <a:pt x="571068" y="688975"/>
                  </a:cubicBezTo>
                  <a:cubicBezTo>
                    <a:pt x="571068" y="688975"/>
                    <a:pt x="411404" y="628650"/>
                    <a:pt x="290754" y="723900"/>
                  </a:cubicBezTo>
                  <a:cubicBezTo>
                    <a:pt x="170104" y="819150"/>
                    <a:pt x="209791" y="947738"/>
                    <a:pt x="219316" y="960438"/>
                  </a:cubicBezTo>
                  <a:cubicBezTo>
                    <a:pt x="228841" y="973138"/>
                    <a:pt x="263766" y="1014413"/>
                    <a:pt x="241541" y="1052513"/>
                  </a:cubicBezTo>
                  <a:cubicBezTo>
                    <a:pt x="219316" y="1090613"/>
                    <a:pt x="195440" y="1104824"/>
                    <a:pt x="166383" y="1107059"/>
                  </a:cubicBezTo>
                  <a:cubicBezTo>
                    <a:pt x="125108" y="1110234"/>
                    <a:pt x="82245" y="1080072"/>
                    <a:pt x="74308" y="1037209"/>
                  </a:cubicBezTo>
                  <a:cubicBezTo>
                    <a:pt x="64046" y="981786"/>
                    <a:pt x="121933" y="973709"/>
                    <a:pt x="126695" y="973709"/>
                  </a:cubicBezTo>
                  <a:cubicBezTo>
                    <a:pt x="131458" y="973709"/>
                    <a:pt x="108217" y="896480"/>
                    <a:pt x="116256" y="835025"/>
                  </a:cubicBezTo>
                  <a:cubicBezTo>
                    <a:pt x="125108" y="767334"/>
                    <a:pt x="300279" y="484188"/>
                    <a:pt x="638416" y="615950"/>
                  </a:cubicBezTo>
                  <a:lnTo>
                    <a:pt x="746366" y="568325"/>
                  </a:lnTo>
                  <a:cubicBezTo>
                    <a:pt x="728904" y="539750"/>
                    <a:pt x="659054" y="387350"/>
                    <a:pt x="686041" y="268288"/>
                  </a:cubicBezTo>
                  <a:cubicBezTo>
                    <a:pt x="713029" y="149225"/>
                    <a:pt x="795579" y="0"/>
                    <a:pt x="1024179" y="1746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9" name="Shape 14">
              <a:extLst>
                <a:ext uri="{FF2B5EF4-FFF2-40B4-BE49-F238E27FC236}">
                  <a16:creationId xmlns:a16="http://schemas.microsoft.com/office/drawing/2014/main" id="{EA8E3834-962C-40B5-A7AD-70CD9CF81BAA}"/>
                </a:ext>
              </a:extLst>
            </p:cNvPr>
            <p:cNvSpPr/>
            <p:nvPr/>
          </p:nvSpPr>
          <p:spPr>
            <a:xfrm>
              <a:off x="0" y="0"/>
              <a:ext cx="1737398" cy="2407412"/>
            </a:xfrm>
            <a:custGeom>
              <a:avLst/>
              <a:gdLst/>
              <a:ahLst/>
              <a:cxnLst/>
              <a:rect l="0" t="0" r="0" b="0"/>
              <a:pathLst>
                <a:path w="1737398" h="2407412">
                  <a:moveTo>
                    <a:pt x="746366" y="568325"/>
                  </a:moveTo>
                  <a:cubicBezTo>
                    <a:pt x="728904" y="539750"/>
                    <a:pt x="659054" y="387350"/>
                    <a:pt x="686041" y="268288"/>
                  </a:cubicBezTo>
                  <a:cubicBezTo>
                    <a:pt x="713029" y="149225"/>
                    <a:pt x="795579" y="0"/>
                    <a:pt x="1024179" y="17463"/>
                  </a:cubicBezTo>
                  <a:cubicBezTo>
                    <a:pt x="1252779" y="34925"/>
                    <a:pt x="1301991" y="150813"/>
                    <a:pt x="1298816" y="296863"/>
                  </a:cubicBezTo>
                  <a:cubicBezTo>
                    <a:pt x="1295641" y="442913"/>
                    <a:pt x="1202499" y="595884"/>
                    <a:pt x="1045337" y="676847"/>
                  </a:cubicBezTo>
                  <a:cubicBezTo>
                    <a:pt x="1045337" y="676847"/>
                    <a:pt x="1281341" y="1059218"/>
                    <a:pt x="1354366" y="1095731"/>
                  </a:cubicBezTo>
                  <a:cubicBezTo>
                    <a:pt x="1354366" y="1095731"/>
                    <a:pt x="1558404" y="972045"/>
                    <a:pt x="1593482" y="927329"/>
                  </a:cubicBezTo>
                  <a:cubicBezTo>
                    <a:pt x="1645323" y="861212"/>
                    <a:pt x="1737398" y="992988"/>
                    <a:pt x="1645869" y="1017816"/>
                  </a:cubicBezTo>
                  <a:cubicBezTo>
                    <a:pt x="1557464" y="1041794"/>
                    <a:pt x="1414691" y="1224166"/>
                    <a:pt x="1348029" y="1222058"/>
                  </a:cubicBezTo>
                  <a:cubicBezTo>
                    <a:pt x="1248537" y="1218921"/>
                    <a:pt x="1074738" y="894702"/>
                    <a:pt x="1069950" y="886663"/>
                  </a:cubicBezTo>
                  <a:cubicBezTo>
                    <a:pt x="1069950" y="886663"/>
                    <a:pt x="1163333" y="1294384"/>
                    <a:pt x="816216" y="1608138"/>
                  </a:cubicBezTo>
                  <a:cubicBezTo>
                    <a:pt x="816216" y="1608138"/>
                    <a:pt x="816280" y="1616977"/>
                    <a:pt x="832155" y="1623327"/>
                  </a:cubicBezTo>
                  <a:cubicBezTo>
                    <a:pt x="848030" y="1629677"/>
                    <a:pt x="1056754" y="1697025"/>
                    <a:pt x="1170216" y="1724609"/>
                  </a:cubicBezTo>
                  <a:cubicBezTo>
                    <a:pt x="1257516" y="1745831"/>
                    <a:pt x="1197216" y="1984375"/>
                    <a:pt x="1197216" y="1984375"/>
                  </a:cubicBezTo>
                  <a:lnTo>
                    <a:pt x="1162494" y="2150262"/>
                  </a:lnTo>
                  <a:cubicBezTo>
                    <a:pt x="1162494" y="2150262"/>
                    <a:pt x="1335329" y="2119313"/>
                    <a:pt x="1360729" y="2141538"/>
                  </a:cubicBezTo>
                  <a:cubicBezTo>
                    <a:pt x="1386129" y="2163763"/>
                    <a:pt x="1397241" y="2217738"/>
                    <a:pt x="1343266" y="2252663"/>
                  </a:cubicBezTo>
                  <a:cubicBezTo>
                    <a:pt x="1289291" y="2287588"/>
                    <a:pt x="1071944" y="2345995"/>
                    <a:pt x="1021982" y="2348167"/>
                  </a:cubicBezTo>
                  <a:cubicBezTo>
                    <a:pt x="989863" y="2349551"/>
                    <a:pt x="992124" y="2288921"/>
                    <a:pt x="1004164" y="2253171"/>
                  </a:cubicBezTo>
                  <a:cubicBezTo>
                    <a:pt x="1013777" y="2224634"/>
                    <a:pt x="1108672" y="1931734"/>
                    <a:pt x="1106716" y="1853718"/>
                  </a:cubicBezTo>
                  <a:cubicBezTo>
                    <a:pt x="1105662" y="1811388"/>
                    <a:pt x="1016952" y="1796872"/>
                    <a:pt x="980834" y="1785823"/>
                  </a:cubicBezTo>
                  <a:cubicBezTo>
                    <a:pt x="932485" y="1771028"/>
                    <a:pt x="725869" y="1725968"/>
                    <a:pt x="725869" y="1725968"/>
                  </a:cubicBezTo>
                  <a:cubicBezTo>
                    <a:pt x="725869" y="1725968"/>
                    <a:pt x="551117" y="1885798"/>
                    <a:pt x="505600" y="1927073"/>
                  </a:cubicBezTo>
                  <a:cubicBezTo>
                    <a:pt x="460096" y="1968348"/>
                    <a:pt x="244183" y="2087144"/>
                    <a:pt x="225196" y="2097837"/>
                  </a:cubicBezTo>
                  <a:cubicBezTo>
                    <a:pt x="206210" y="2108518"/>
                    <a:pt x="231496" y="2153171"/>
                    <a:pt x="232169" y="2207540"/>
                  </a:cubicBezTo>
                  <a:cubicBezTo>
                    <a:pt x="233896" y="2347138"/>
                    <a:pt x="173520" y="2407412"/>
                    <a:pt x="98209" y="2317369"/>
                  </a:cubicBezTo>
                  <a:cubicBezTo>
                    <a:pt x="0" y="2199932"/>
                    <a:pt x="52527" y="2094268"/>
                    <a:pt x="72707" y="2083600"/>
                  </a:cubicBezTo>
                  <a:cubicBezTo>
                    <a:pt x="239408" y="2007172"/>
                    <a:pt x="571310" y="1699908"/>
                    <a:pt x="621157" y="1631074"/>
                  </a:cubicBezTo>
                  <a:cubicBezTo>
                    <a:pt x="621157" y="1631074"/>
                    <a:pt x="365366" y="1506538"/>
                    <a:pt x="419341" y="1184275"/>
                  </a:cubicBezTo>
                  <a:cubicBezTo>
                    <a:pt x="473316" y="862013"/>
                    <a:pt x="504393" y="793750"/>
                    <a:pt x="571068" y="688975"/>
                  </a:cubicBezTo>
                  <a:cubicBezTo>
                    <a:pt x="571068" y="688975"/>
                    <a:pt x="411404" y="628650"/>
                    <a:pt x="290754" y="723900"/>
                  </a:cubicBezTo>
                  <a:cubicBezTo>
                    <a:pt x="170104" y="819150"/>
                    <a:pt x="209791" y="947738"/>
                    <a:pt x="219316" y="960438"/>
                  </a:cubicBezTo>
                  <a:cubicBezTo>
                    <a:pt x="228841" y="973138"/>
                    <a:pt x="263766" y="1014413"/>
                    <a:pt x="241541" y="1052513"/>
                  </a:cubicBezTo>
                  <a:cubicBezTo>
                    <a:pt x="219316" y="1090613"/>
                    <a:pt x="195440" y="1104824"/>
                    <a:pt x="166383" y="1107059"/>
                  </a:cubicBezTo>
                  <a:cubicBezTo>
                    <a:pt x="125108" y="1110234"/>
                    <a:pt x="82245" y="1080072"/>
                    <a:pt x="74308" y="1037209"/>
                  </a:cubicBezTo>
                  <a:cubicBezTo>
                    <a:pt x="64046" y="981786"/>
                    <a:pt x="121933" y="973709"/>
                    <a:pt x="126695" y="973709"/>
                  </a:cubicBezTo>
                  <a:cubicBezTo>
                    <a:pt x="131458" y="973709"/>
                    <a:pt x="108217" y="896480"/>
                    <a:pt x="116256" y="835025"/>
                  </a:cubicBezTo>
                  <a:cubicBezTo>
                    <a:pt x="125108" y="767334"/>
                    <a:pt x="300279" y="484188"/>
                    <a:pt x="638416" y="615950"/>
                  </a:cubicBezTo>
                  <a:lnTo>
                    <a:pt x="746366" y="568325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18171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0" name="Shape 15">
              <a:extLst>
                <a:ext uri="{FF2B5EF4-FFF2-40B4-BE49-F238E27FC236}">
                  <a16:creationId xmlns:a16="http://schemas.microsoft.com/office/drawing/2014/main" id="{9F87FE17-414D-431B-916E-B77951993EDA}"/>
                </a:ext>
              </a:extLst>
            </p:cNvPr>
            <p:cNvSpPr/>
            <p:nvPr/>
          </p:nvSpPr>
          <p:spPr>
            <a:xfrm>
              <a:off x="478762" y="637089"/>
              <a:ext cx="545579" cy="951872"/>
            </a:xfrm>
            <a:custGeom>
              <a:avLst/>
              <a:gdLst/>
              <a:ahLst/>
              <a:cxnLst/>
              <a:rect l="0" t="0" r="0" b="0"/>
              <a:pathLst>
                <a:path w="545579" h="951872">
                  <a:moveTo>
                    <a:pt x="305691" y="5040"/>
                  </a:moveTo>
                  <a:cubicBezTo>
                    <a:pt x="347341" y="0"/>
                    <a:pt x="391555" y="12350"/>
                    <a:pt x="430060" y="58770"/>
                  </a:cubicBezTo>
                  <a:cubicBezTo>
                    <a:pt x="538518" y="180525"/>
                    <a:pt x="545579" y="337268"/>
                    <a:pt x="476288" y="641687"/>
                  </a:cubicBezTo>
                  <a:cubicBezTo>
                    <a:pt x="453466" y="760204"/>
                    <a:pt x="311633" y="951872"/>
                    <a:pt x="249593" y="938283"/>
                  </a:cubicBezTo>
                  <a:cubicBezTo>
                    <a:pt x="157975" y="918204"/>
                    <a:pt x="0" y="895801"/>
                    <a:pt x="23076" y="550819"/>
                  </a:cubicBezTo>
                  <a:cubicBezTo>
                    <a:pt x="42685" y="257626"/>
                    <a:pt x="157112" y="97924"/>
                    <a:pt x="157112" y="97924"/>
                  </a:cubicBezTo>
                  <a:cubicBezTo>
                    <a:pt x="173979" y="70143"/>
                    <a:pt x="236273" y="13439"/>
                    <a:pt x="305691" y="504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1" name="Shape 16">
              <a:extLst>
                <a:ext uri="{FF2B5EF4-FFF2-40B4-BE49-F238E27FC236}">
                  <a16:creationId xmlns:a16="http://schemas.microsoft.com/office/drawing/2014/main" id="{081BC8FE-DC30-4ACB-8766-978A0F99D0FB}"/>
                </a:ext>
              </a:extLst>
            </p:cNvPr>
            <p:cNvSpPr/>
            <p:nvPr/>
          </p:nvSpPr>
          <p:spPr>
            <a:xfrm>
              <a:off x="680936" y="86421"/>
              <a:ext cx="559460" cy="589169"/>
            </a:xfrm>
            <a:custGeom>
              <a:avLst/>
              <a:gdLst/>
              <a:ahLst/>
              <a:cxnLst/>
              <a:rect l="0" t="0" r="0" b="0"/>
              <a:pathLst>
                <a:path w="559460" h="589169">
                  <a:moveTo>
                    <a:pt x="326064" y="1304"/>
                  </a:moveTo>
                  <a:cubicBezTo>
                    <a:pt x="399832" y="3477"/>
                    <a:pt x="492071" y="20736"/>
                    <a:pt x="517868" y="80267"/>
                  </a:cubicBezTo>
                  <a:cubicBezTo>
                    <a:pt x="546963" y="147412"/>
                    <a:pt x="559460" y="350866"/>
                    <a:pt x="467385" y="438178"/>
                  </a:cubicBezTo>
                  <a:cubicBezTo>
                    <a:pt x="383972" y="517287"/>
                    <a:pt x="269596" y="589169"/>
                    <a:pt x="140043" y="434280"/>
                  </a:cubicBezTo>
                  <a:cubicBezTo>
                    <a:pt x="0" y="266843"/>
                    <a:pt x="128384" y="37963"/>
                    <a:pt x="231572" y="7813"/>
                  </a:cubicBezTo>
                  <a:cubicBezTo>
                    <a:pt x="244192" y="4127"/>
                    <a:pt x="281804" y="0"/>
                    <a:pt x="326064" y="1304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995B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2" name="Shape 17">
              <a:extLst>
                <a:ext uri="{FF2B5EF4-FFF2-40B4-BE49-F238E27FC236}">
                  <a16:creationId xmlns:a16="http://schemas.microsoft.com/office/drawing/2014/main" id="{D939DBEF-34F1-4598-99C2-A56414A0DD27}"/>
                </a:ext>
              </a:extLst>
            </p:cNvPr>
            <p:cNvSpPr/>
            <p:nvPr/>
          </p:nvSpPr>
          <p:spPr>
            <a:xfrm>
              <a:off x="2115833" y="30734"/>
              <a:ext cx="2116138" cy="2292896"/>
            </a:xfrm>
            <a:custGeom>
              <a:avLst/>
              <a:gdLst/>
              <a:ahLst/>
              <a:cxnLst/>
              <a:rect l="0" t="0" r="0" b="0"/>
              <a:pathLst>
                <a:path w="2116138" h="2292896">
                  <a:moveTo>
                    <a:pt x="910184" y="2604"/>
                  </a:moveTo>
                  <a:cubicBezTo>
                    <a:pt x="1004888" y="0"/>
                    <a:pt x="1252068" y="109766"/>
                    <a:pt x="1226096" y="332804"/>
                  </a:cubicBezTo>
                  <a:cubicBezTo>
                    <a:pt x="1200150" y="555625"/>
                    <a:pt x="1087438" y="620713"/>
                    <a:pt x="1087438" y="620713"/>
                  </a:cubicBezTo>
                  <a:cubicBezTo>
                    <a:pt x="1087438" y="620713"/>
                    <a:pt x="1221334" y="558229"/>
                    <a:pt x="1305471" y="569341"/>
                  </a:cubicBezTo>
                  <a:cubicBezTo>
                    <a:pt x="1389609" y="580454"/>
                    <a:pt x="1617663" y="646113"/>
                    <a:pt x="1749425" y="779463"/>
                  </a:cubicBezTo>
                  <a:cubicBezTo>
                    <a:pt x="1824038" y="796925"/>
                    <a:pt x="1763014" y="926376"/>
                    <a:pt x="1704975" y="849313"/>
                  </a:cubicBezTo>
                  <a:cubicBezTo>
                    <a:pt x="1641475" y="801688"/>
                    <a:pt x="1451521" y="669354"/>
                    <a:pt x="1338809" y="663004"/>
                  </a:cubicBezTo>
                  <a:cubicBezTo>
                    <a:pt x="1261123" y="658622"/>
                    <a:pt x="1110209" y="710629"/>
                    <a:pt x="1110209" y="710629"/>
                  </a:cubicBezTo>
                  <a:cubicBezTo>
                    <a:pt x="1110209" y="710629"/>
                    <a:pt x="1461643" y="1026516"/>
                    <a:pt x="1321943" y="1326553"/>
                  </a:cubicBezTo>
                  <a:cubicBezTo>
                    <a:pt x="1321943" y="1326553"/>
                    <a:pt x="1471092" y="1412354"/>
                    <a:pt x="1494904" y="1418704"/>
                  </a:cubicBezTo>
                  <a:cubicBezTo>
                    <a:pt x="1518717" y="1425054"/>
                    <a:pt x="1600746" y="1437704"/>
                    <a:pt x="1629321" y="1456754"/>
                  </a:cubicBezTo>
                  <a:cubicBezTo>
                    <a:pt x="1657896" y="1475804"/>
                    <a:pt x="1812277" y="1646377"/>
                    <a:pt x="1823390" y="1843227"/>
                  </a:cubicBezTo>
                  <a:cubicBezTo>
                    <a:pt x="1823390" y="1843227"/>
                    <a:pt x="1935709" y="1763141"/>
                    <a:pt x="1983334" y="1769491"/>
                  </a:cubicBezTo>
                  <a:cubicBezTo>
                    <a:pt x="2030959" y="1775841"/>
                    <a:pt x="2116138" y="1811350"/>
                    <a:pt x="2068513" y="1858975"/>
                  </a:cubicBezTo>
                  <a:cubicBezTo>
                    <a:pt x="2020888" y="1906600"/>
                    <a:pt x="1937283" y="1981746"/>
                    <a:pt x="1844154" y="2013496"/>
                  </a:cubicBezTo>
                  <a:cubicBezTo>
                    <a:pt x="1775016" y="2037055"/>
                    <a:pt x="1760436" y="2001139"/>
                    <a:pt x="1757363" y="1973275"/>
                  </a:cubicBezTo>
                  <a:cubicBezTo>
                    <a:pt x="1754721" y="1949234"/>
                    <a:pt x="1746783" y="1886496"/>
                    <a:pt x="1746783" y="1886496"/>
                  </a:cubicBezTo>
                  <a:cubicBezTo>
                    <a:pt x="1746783" y="1886496"/>
                    <a:pt x="1653654" y="1748384"/>
                    <a:pt x="1640954" y="1676946"/>
                  </a:cubicBezTo>
                  <a:cubicBezTo>
                    <a:pt x="1628254" y="1605509"/>
                    <a:pt x="1585354" y="1548067"/>
                    <a:pt x="1539316" y="1541717"/>
                  </a:cubicBezTo>
                  <a:cubicBezTo>
                    <a:pt x="1493279" y="1535367"/>
                    <a:pt x="1335088" y="1497559"/>
                    <a:pt x="1274763" y="1422946"/>
                  </a:cubicBezTo>
                  <a:cubicBezTo>
                    <a:pt x="1274763" y="1422946"/>
                    <a:pt x="1203871" y="1498029"/>
                    <a:pt x="1148309" y="1520254"/>
                  </a:cubicBezTo>
                  <a:cubicBezTo>
                    <a:pt x="1148309" y="1520254"/>
                    <a:pt x="1165225" y="1727746"/>
                    <a:pt x="1128713" y="1778546"/>
                  </a:cubicBezTo>
                  <a:cubicBezTo>
                    <a:pt x="1092200" y="1829346"/>
                    <a:pt x="757784" y="2001266"/>
                    <a:pt x="757784" y="2001266"/>
                  </a:cubicBezTo>
                  <a:cubicBezTo>
                    <a:pt x="757784" y="2001266"/>
                    <a:pt x="851446" y="2120329"/>
                    <a:pt x="830809" y="2179066"/>
                  </a:cubicBezTo>
                  <a:cubicBezTo>
                    <a:pt x="810171" y="2237804"/>
                    <a:pt x="781050" y="2292896"/>
                    <a:pt x="747713" y="2273846"/>
                  </a:cubicBezTo>
                  <a:cubicBezTo>
                    <a:pt x="714375" y="2254796"/>
                    <a:pt x="565683" y="2059534"/>
                    <a:pt x="584733" y="2007146"/>
                  </a:cubicBezTo>
                  <a:cubicBezTo>
                    <a:pt x="603783" y="1954759"/>
                    <a:pt x="643242" y="1960804"/>
                    <a:pt x="665163" y="1937296"/>
                  </a:cubicBezTo>
                  <a:cubicBezTo>
                    <a:pt x="781583" y="1812404"/>
                    <a:pt x="1013892" y="1739913"/>
                    <a:pt x="1025004" y="1731975"/>
                  </a:cubicBezTo>
                  <a:cubicBezTo>
                    <a:pt x="1036117" y="1724038"/>
                    <a:pt x="1035114" y="1548117"/>
                    <a:pt x="1031939" y="1527480"/>
                  </a:cubicBezTo>
                  <a:cubicBezTo>
                    <a:pt x="1028764" y="1506842"/>
                    <a:pt x="620713" y="1444625"/>
                    <a:pt x="746125" y="850900"/>
                  </a:cubicBezTo>
                  <a:cubicBezTo>
                    <a:pt x="746125" y="850900"/>
                    <a:pt x="483146" y="1002729"/>
                    <a:pt x="405359" y="996379"/>
                  </a:cubicBezTo>
                  <a:cubicBezTo>
                    <a:pt x="327571" y="990029"/>
                    <a:pt x="138113" y="869950"/>
                    <a:pt x="58738" y="719138"/>
                  </a:cubicBezTo>
                  <a:cubicBezTo>
                    <a:pt x="0" y="681038"/>
                    <a:pt x="119063" y="608013"/>
                    <a:pt x="140246" y="688404"/>
                  </a:cubicBezTo>
                  <a:cubicBezTo>
                    <a:pt x="152476" y="734809"/>
                    <a:pt x="316433" y="907072"/>
                    <a:pt x="391071" y="901129"/>
                  </a:cubicBezTo>
                  <a:cubicBezTo>
                    <a:pt x="530771" y="890016"/>
                    <a:pt x="849859" y="686816"/>
                    <a:pt x="845096" y="661416"/>
                  </a:cubicBezTo>
                  <a:cubicBezTo>
                    <a:pt x="840334" y="636016"/>
                    <a:pt x="598919" y="562724"/>
                    <a:pt x="613054" y="273926"/>
                  </a:cubicBezTo>
                  <a:cubicBezTo>
                    <a:pt x="624167" y="46914"/>
                    <a:pt x="815480" y="5207"/>
                    <a:pt x="910184" y="2604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3" name="Shape 18">
              <a:extLst>
                <a:ext uri="{FF2B5EF4-FFF2-40B4-BE49-F238E27FC236}">
                  <a16:creationId xmlns:a16="http://schemas.microsoft.com/office/drawing/2014/main" id="{C87447D3-8372-4FB0-8947-C739ABFA1304}"/>
                </a:ext>
              </a:extLst>
            </p:cNvPr>
            <p:cNvSpPr/>
            <p:nvPr/>
          </p:nvSpPr>
          <p:spPr>
            <a:xfrm>
              <a:off x="2115833" y="30734"/>
              <a:ext cx="2116138" cy="2292896"/>
            </a:xfrm>
            <a:custGeom>
              <a:avLst/>
              <a:gdLst/>
              <a:ahLst/>
              <a:cxnLst/>
              <a:rect l="0" t="0" r="0" b="0"/>
              <a:pathLst>
                <a:path w="2116138" h="2292896">
                  <a:moveTo>
                    <a:pt x="910184" y="2604"/>
                  </a:moveTo>
                  <a:cubicBezTo>
                    <a:pt x="1004888" y="0"/>
                    <a:pt x="1252068" y="109766"/>
                    <a:pt x="1226096" y="332804"/>
                  </a:cubicBezTo>
                  <a:cubicBezTo>
                    <a:pt x="1200150" y="555625"/>
                    <a:pt x="1087438" y="620713"/>
                    <a:pt x="1087438" y="620713"/>
                  </a:cubicBezTo>
                  <a:cubicBezTo>
                    <a:pt x="1087438" y="620713"/>
                    <a:pt x="1221334" y="558229"/>
                    <a:pt x="1305471" y="569341"/>
                  </a:cubicBezTo>
                  <a:cubicBezTo>
                    <a:pt x="1389609" y="580454"/>
                    <a:pt x="1617663" y="646113"/>
                    <a:pt x="1749425" y="779463"/>
                  </a:cubicBezTo>
                  <a:cubicBezTo>
                    <a:pt x="1824038" y="796925"/>
                    <a:pt x="1763014" y="926376"/>
                    <a:pt x="1704975" y="849313"/>
                  </a:cubicBezTo>
                  <a:cubicBezTo>
                    <a:pt x="1641475" y="801688"/>
                    <a:pt x="1451521" y="669354"/>
                    <a:pt x="1338809" y="663004"/>
                  </a:cubicBezTo>
                  <a:cubicBezTo>
                    <a:pt x="1261123" y="658622"/>
                    <a:pt x="1110209" y="710629"/>
                    <a:pt x="1110209" y="710629"/>
                  </a:cubicBezTo>
                  <a:cubicBezTo>
                    <a:pt x="1110209" y="710629"/>
                    <a:pt x="1461643" y="1026516"/>
                    <a:pt x="1321943" y="1326553"/>
                  </a:cubicBezTo>
                  <a:cubicBezTo>
                    <a:pt x="1321943" y="1326553"/>
                    <a:pt x="1471092" y="1412354"/>
                    <a:pt x="1494904" y="1418704"/>
                  </a:cubicBezTo>
                  <a:cubicBezTo>
                    <a:pt x="1518717" y="1425054"/>
                    <a:pt x="1600746" y="1437704"/>
                    <a:pt x="1629321" y="1456754"/>
                  </a:cubicBezTo>
                  <a:cubicBezTo>
                    <a:pt x="1657896" y="1475804"/>
                    <a:pt x="1812277" y="1646377"/>
                    <a:pt x="1823390" y="1843227"/>
                  </a:cubicBezTo>
                  <a:cubicBezTo>
                    <a:pt x="1823390" y="1843227"/>
                    <a:pt x="1935709" y="1763141"/>
                    <a:pt x="1983334" y="1769491"/>
                  </a:cubicBezTo>
                  <a:cubicBezTo>
                    <a:pt x="2030959" y="1775841"/>
                    <a:pt x="2116138" y="1811350"/>
                    <a:pt x="2068513" y="1858975"/>
                  </a:cubicBezTo>
                  <a:cubicBezTo>
                    <a:pt x="2020888" y="1906600"/>
                    <a:pt x="1937283" y="1981746"/>
                    <a:pt x="1844154" y="2013496"/>
                  </a:cubicBezTo>
                  <a:cubicBezTo>
                    <a:pt x="1775016" y="2037055"/>
                    <a:pt x="1760436" y="2001139"/>
                    <a:pt x="1757363" y="1973275"/>
                  </a:cubicBezTo>
                  <a:cubicBezTo>
                    <a:pt x="1754721" y="1949234"/>
                    <a:pt x="1746783" y="1886496"/>
                    <a:pt x="1746783" y="1886496"/>
                  </a:cubicBezTo>
                  <a:cubicBezTo>
                    <a:pt x="1746783" y="1886496"/>
                    <a:pt x="1653654" y="1748384"/>
                    <a:pt x="1640954" y="1676946"/>
                  </a:cubicBezTo>
                  <a:cubicBezTo>
                    <a:pt x="1628254" y="1605509"/>
                    <a:pt x="1585354" y="1548067"/>
                    <a:pt x="1539316" y="1541717"/>
                  </a:cubicBezTo>
                  <a:cubicBezTo>
                    <a:pt x="1493279" y="1535367"/>
                    <a:pt x="1335088" y="1497559"/>
                    <a:pt x="1274763" y="1422946"/>
                  </a:cubicBezTo>
                  <a:cubicBezTo>
                    <a:pt x="1274763" y="1422946"/>
                    <a:pt x="1203871" y="1498029"/>
                    <a:pt x="1148309" y="1520254"/>
                  </a:cubicBezTo>
                  <a:cubicBezTo>
                    <a:pt x="1148309" y="1520254"/>
                    <a:pt x="1165225" y="1727746"/>
                    <a:pt x="1128713" y="1778546"/>
                  </a:cubicBezTo>
                  <a:cubicBezTo>
                    <a:pt x="1092200" y="1829346"/>
                    <a:pt x="757784" y="2001266"/>
                    <a:pt x="757784" y="2001266"/>
                  </a:cubicBezTo>
                  <a:cubicBezTo>
                    <a:pt x="757784" y="2001266"/>
                    <a:pt x="851446" y="2120329"/>
                    <a:pt x="830809" y="2179066"/>
                  </a:cubicBezTo>
                  <a:cubicBezTo>
                    <a:pt x="810171" y="2237804"/>
                    <a:pt x="781050" y="2292896"/>
                    <a:pt x="747713" y="2273846"/>
                  </a:cubicBezTo>
                  <a:cubicBezTo>
                    <a:pt x="714375" y="2254796"/>
                    <a:pt x="565683" y="2059534"/>
                    <a:pt x="584733" y="2007146"/>
                  </a:cubicBezTo>
                  <a:cubicBezTo>
                    <a:pt x="603783" y="1954759"/>
                    <a:pt x="643242" y="1960804"/>
                    <a:pt x="665163" y="1937296"/>
                  </a:cubicBezTo>
                  <a:cubicBezTo>
                    <a:pt x="781583" y="1812404"/>
                    <a:pt x="1013892" y="1739913"/>
                    <a:pt x="1025004" y="1731975"/>
                  </a:cubicBezTo>
                  <a:cubicBezTo>
                    <a:pt x="1036117" y="1724038"/>
                    <a:pt x="1035114" y="1548117"/>
                    <a:pt x="1031939" y="1527480"/>
                  </a:cubicBezTo>
                  <a:cubicBezTo>
                    <a:pt x="1028764" y="1506842"/>
                    <a:pt x="620713" y="1444625"/>
                    <a:pt x="746125" y="850900"/>
                  </a:cubicBezTo>
                  <a:cubicBezTo>
                    <a:pt x="746125" y="850900"/>
                    <a:pt x="483146" y="1002729"/>
                    <a:pt x="405359" y="996379"/>
                  </a:cubicBezTo>
                  <a:cubicBezTo>
                    <a:pt x="327571" y="990029"/>
                    <a:pt x="138113" y="869950"/>
                    <a:pt x="58738" y="719138"/>
                  </a:cubicBezTo>
                  <a:cubicBezTo>
                    <a:pt x="0" y="681038"/>
                    <a:pt x="119063" y="608013"/>
                    <a:pt x="140246" y="688404"/>
                  </a:cubicBezTo>
                  <a:cubicBezTo>
                    <a:pt x="152476" y="734809"/>
                    <a:pt x="316433" y="907072"/>
                    <a:pt x="391071" y="901129"/>
                  </a:cubicBezTo>
                  <a:cubicBezTo>
                    <a:pt x="530771" y="890016"/>
                    <a:pt x="849859" y="686816"/>
                    <a:pt x="845096" y="661416"/>
                  </a:cubicBezTo>
                  <a:cubicBezTo>
                    <a:pt x="840334" y="636016"/>
                    <a:pt x="598919" y="562724"/>
                    <a:pt x="613054" y="273926"/>
                  </a:cubicBezTo>
                  <a:cubicBezTo>
                    <a:pt x="624167" y="46914"/>
                    <a:pt x="815480" y="5207"/>
                    <a:pt x="910184" y="2604"/>
                  </a:cubicBezTo>
                  <a:close/>
                </a:path>
              </a:pathLst>
            </a:custGeom>
            <a:ln w="6350" cap="flat">
              <a:miter lim="127000"/>
            </a:ln>
          </p:spPr>
          <p:style>
            <a:lnRef idx="1">
              <a:srgbClr val="18171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4" name="Shape 19">
              <a:extLst>
                <a:ext uri="{FF2B5EF4-FFF2-40B4-BE49-F238E27FC236}">
                  <a16:creationId xmlns:a16="http://schemas.microsoft.com/office/drawing/2014/main" id="{8A10FF4C-B29C-44F1-BFBA-93D78FEE27C2}"/>
                </a:ext>
              </a:extLst>
            </p:cNvPr>
            <p:cNvSpPr/>
            <p:nvPr/>
          </p:nvSpPr>
          <p:spPr>
            <a:xfrm>
              <a:off x="2789441" y="102705"/>
              <a:ext cx="490029" cy="551320"/>
            </a:xfrm>
            <a:custGeom>
              <a:avLst/>
              <a:gdLst/>
              <a:ahLst/>
              <a:cxnLst/>
              <a:rect l="0" t="0" r="0" b="0"/>
              <a:pathLst>
                <a:path w="490029" h="551320">
                  <a:moveTo>
                    <a:pt x="223329" y="7404"/>
                  </a:moveTo>
                  <a:cubicBezTo>
                    <a:pt x="346100" y="14808"/>
                    <a:pt x="490029" y="64554"/>
                    <a:pt x="480517" y="246024"/>
                  </a:cubicBezTo>
                  <a:cubicBezTo>
                    <a:pt x="471411" y="419938"/>
                    <a:pt x="378904" y="536042"/>
                    <a:pt x="259334" y="545529"/>
                  </a:cubicBezTo>
                  <a:cubicBezTo>
                    <a:pt x="186347" y="551320"/>
                    <a:pt x="20739" y="372796"/>
                    <a:pt x="12192" y="269342"/>
                  </a:cubicBezTo>
                  <a:cubicBezTo>
                    <a:pt x="0" y="121742"/>
                    <a:pt x="100559" y="0"/>
                    <a:pt x="223329" y="740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995B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5" name="Shape 20">
              <a:extLst>
                <a:ext uri="{FF2B5EF4-FFF2-40B4-BE49-F238E27FC236}">
                  <a16:creationId xmlns:a16="http://schemas.microsoft.com/office/drawing/2014/main" id="{9D62C2A8-9F67-4049-92E4-1D6EBF70F91B}"/>
                </a:ext>
              </a:extLst>
            </p:cNvPr>
            <p:cNvSpPr/>
            <p:nvPr/>
          </p:nvSpPr>
          <p:spPr>
            <a:xfrm>
              <a:off x="2900553" y="737172"/>
              <a:ext cx="521792" cy="762432"/>
            </a:xfrm>
            <a:custGeom>
              <a:avLst/>
              <a:gdLst/>
              <a:ahLst/>
              <a:cxnLst/>
              <a:rect l="0" t="0" r="0" b="0"/>
              <a:pathLst>
                <a:path w="521792" h="762432">
                  <a:moveTo>
                    <a:pt x="209055" y="0"/>
                  </a:moveTo>
                  <a:cubicBezTo>
                    <a:pt x="277317" y="9525"/>
                    <a:pt x="403085" y="185420"/>
                    <a:pt x="457251" y="319583"/>
                  </a:cubicBezTo>
                  <a:cubicBezTo>
                    <a:pt x="521792" y="479438"/>
                    <a:pt x="482105" y="682625"/>
                    <a:pt x="311201" y="732333"/>
                  </a:cubicBezTo>
                  <a:cubicBezTo>
                    <a:pt x="207709" y="762432"/>
                    <a:pt x="10617" y="614363"/>
                    <a:pt x="4280" y="402133"/>
                  </a:cubicBezTo>
                  <a:cubicBezTo>
                    <a:pt x="0" y="258204"/>
                    <a:pt x="23330" y="19012"/>
                    <a:pt x="165151" y="2083"/>
                  </a:cubicBezTo>
                  <a:lnTo>
                    <a:pt x="20905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ED06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6" name="Shape 21">
              <a:extLst>
                <a:ext uri="{FF2B5EF4-FFF2-40B4-BE49-F238E27FC236}">
                  <a16:creationId xmlns:a16="http://schemas.microsoft.com/office/drawing/2014/main" id="{FB1121DE-1AD0-46D5-AC8B-7498ABC54D61}"/>
                </a:ext>
              </a:extLst>
            </p:cNvPr>
            <p:cNvSpPr/>
            <p:nvPr/>
          </p:nvSpPr>
          <p:spPr>
            <a:xfrm>
              <a:off x="5107661" y="92070"/>
              <a:ext cx="463845" cy="446639"/>
            </a:xfrm>
            <a:custGeom>
              <a:avLst/>
              <a:gdLst/>
              <a:ahLst/>
              <a:cxnLst/>
              <a:rect l="0" t="0" r="0" b="0"/>
              <a:pathLst>
                <a:path w="463845" h="446639">
                  <a:moveTo>
                    <a:pt x="229946" y="792"/>
                  </a:moveTo>
                  <a:cubicBezTo>
                    <a:pt x="330245" y="0"/>
                    <a:pt x="463845" y="66337"/>
                    <a:pt x="451865" y="166172"/>
                  </a:cubicBezTo>
                  <a:cubicBezTo>
                    <a:pt x="434873" y="307815"/>
                    <a:pt x="313347" y="441902"/>
                    <a:pt x="178015" y="444594"/>
                  </a:cubicBezTo>
                  <a:cubicBezTo>
                    <a:pt x="75222" y="446639"/>
                    <a:pt x="0" y="321353"/>
                    <a:pt x="11417" y="241483"/>
                  </a:cubicBezTo>
                  <a:cubicBezTo>
                    <a:pt x="22822" y="161613"/>
                    <a:pt x="102209" y="26040"/>
                    <a:pt x="189522" y="5339"/>
                  </a:cubicBezTo>
                  <a:cubicBezTo>
                    <a:pt x="201969" y="2388"/>
                    <a:pt x="215618" y="905"/>
                    <a:pt x="229946" y="79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995B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7" name="Shape 22">
              <a:extLst>
                <a:ext uri="{FF2B5EF4-FFF2-40B4-BE49-F238E27FC236}">
                  <a16:creationId xmlns:a16="http://schemas.microsoft.com/office/drawing/2014/main" id="{AB52AB48-F5EF-4922-B775-B68B9A1DC94E}"/>
                </a:ext>
              </a:extLst>
            </p:cNvPr>
            <p:cNvSpPr/>
            <p:nvPr/>
          </p:nvSpPr>
          <p:spPr>
            <a:xfrm>
              <a:off x="4739996" y="630479"/>
              <a:ext cx="660400" cy="849605"/>
            </a:xfrm>
            <a:custGeom>
              <a:avLst/>
              <a:gdLst/>
              <a:ahLst/>
              <a:cxnLst/>
              <a:rect l="0" t="0" r="0" b="0"/>
              <a:pathLst>
                <a:path w="660400" h="849605">
                  <a:moveTo>
                    <a:pt x="378752" y="4242"/>
                  </a:moveTo>
                  <a:lnTo>
                    <a:pt x="389458" y="5055"/>
                  </a:lnTo>
                  <a:cubicBezTo>
                    <a:pt x="503758" y="15634"/>
                    <a:pt x="660400" y="115113"/>
                    <a:pt x="582079" y="464363"/>
                  </a:cubicBezTo>
                  <a:cubicBezTo>
                    <a:pt x="503758" y="813613"/>
                    <a:pt x="321729" y="845363"/>
                    <a:pt x="270929" y="847484"/>
                  </a:cubicBezTo>
                  <a:cubicBezTo>
                    <a:pt x="220129" y="849605"/>
                    <a:pt x="0" y="652755"/>
                    <a:pt x="82550" y="373355"/>
                  </a:cubicBezTo>
                  <a:cubicBezTo>
                    <a:pt x="165100" y="93955"/>
                    <a:pt x="300431" y="0"/>
                    <a:pt x="378752" y="424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7C28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8" name="Shape 23">
              <a:extLst>
                <a:ext uri="{FF2B5EF4-FFF2-40B4-BE49-F238E27FC236}">
                  <a16:creationId xmlns:a16="http://schemas.microsoft.com/office/drawing/2014/main" id="{E9D0D757-E3AA-4F80-A1AE-C4FF16EB93B4}"/>
                </a:ext>
              </a:extLst>
            </p:cNvPr>
            <p:cNvSpPr/>
            <p:nvPr/>
          </p:nvSpPr>
          <p:spPr>
            <a:xfrm>
              <a:off x="7412056" y="217785"/>
              <a:ext cx="470979" cy="494703"/>
            </a:xfrm>
            <a:custGeom>
              <a:avLst/>
              <a:gdLst/>
              <a:ahLst/>
              <a:cxnLst/>
              <a:rect l="0" t="0" r="0" b="0"/>
              <a:pathLst>
                <a:path w="470979" h="494703">
                  <a:moveTo>
                    <a:pt x="258226" y="4620"/>
                  </a:moveTo>
                  <a:cubicBezTo>
                    <a:pt x="291049" y="6160"/>
                    <a:pt x="321707" y="14507"/>
                    <a:pt x="346049" y="30912"/>
                  </a:cubicBezTo>
                  <a:cubicBezTo>
                    <a:pt x="443420" y="96533"/>
                    <a:pt x="470979" y="388290"/>
                    <a:pt x="265100" y="454228"/>
                  </a:cubicBezTo>
                  <a:cubicBezTo>
                    <a:pt x="10643" y="494703"/>
                    <a:pt x="0" y="195148"/>
                    <a:pt x="16408" y="140779"/>
                  </a:cubicBezTo>
                  <a:cubicBezTo>
                    <a:pt x="41802" y="56645"/>
                    <a:pt x="159757" y="0"/>
                    <a:pt x="258226" y="462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995B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9" name="Shape 24">
              <a:extLst>
                <a:ext uri="{FF2B5EF4-FFF2-40B4-BE49-F238E27FC236}">
                  <a16:creationId xmlns:a16="http://schemas.microsoft.com/office/drawing/2014/main" id="{34D0A1CA-3104-4AA7-B956-9BF57C0C7232}"/>
                </a:ext>
              </a:extLst>
            </p:cNvPr>
            <p:cNvSpPr/>
            <p:nvPr/>
          </p:nvSpPr>
          <p:spPr>
            <a:xfrm>
              <a:off x="7366953" y="821690"/>
              <a:ext cx="619658" cy="779869"/>
            </a:xfrm>
            <a:custGeom>
              <a:avLst/>
              <a:gdLst/>
              <a:ahLst/>
              <a:cxnLst/>
              <a:rect l="0" t="0" r="0" b="0"/>
              <a:pathLst>
                <a:path w="619658" h="779869">
                  <a:moveTo>
                    <a:pt x="364230" y="7455"/>
                  </a:moveTo>
                  <a:cubicBezTo>
                    <a:pt x="443173" y="14910"/>
                    <a:pt x="518065" y="56261"/>
                    <a:pt x="551930" y="144107"/>
                  </a:cubicBezTo>
                  <a:cubicBezTo>
                    <a:pt x="619658" y="319799"/>
                    <a:pt x="590703" y="673646"/>
                    <a:pt x="383985" y="720878"/>
                  </a:cubicBezTo>
                  <a:cubicBezTo>
                    <a:pt x="149073" y="779869"/>
                    <a:pt x="30239" y="635089"/>
                    <a:pt x="12522" y="554673"/>
                  </a:cubicBezTo>
                  <a:cubicBezTo>
                    <a:pt x="0" y="497789"/>
                    <a:pt x="45339" y="176086"/>
                    <a:pt x="152222" y="74181"/>
                  </a:cubicBezTo>
                  <a:cubicBezTo>
                    <a:pt x="202292" y="26441"/>
                    <a:pt x="285286" y="0"/>
                    <a:pt x="364230" y="7455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D97C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</p:grpSp>
      <p:sp>
        <p:nvSpPr>
          <p:cNvPr id="8" name="Tekstfelt 7">
            <a:extLst>
              <a:ext uri="{FF2B5EF4-FFF2-40B4-BE49-F238E27FC236}">
                <a16:creationId xmlns:a16="http://schemas.microsoft.com/office/drawing/2014/main" id="{142BAE0E-B451-403D-BC85-CB06536B4905}"/>
              </a:ext>
            </a:extLst>
          </p:cNvPr>
          <p:cNvSpPr txBox="1"/>
          <p:nvPr/>
        </p:nvSpPr>
        <p:spPr>
          <a:xfrm>
            <a:off x="3279532" y="3701551"/>
            <a:ext cx="6323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/>
              <a:t>Mig til Dig Stafet 2019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B8119ED-F99D-4F6B-81F2-4D26C7CEB91C}"/>
              </a:ext>
            </a:extLst>
          </p:cNvPr>
          <p:cNvSpPr txBox="1"/>
          <p:nvPr/>
        </p:nvSpPr>
        <p:spPr>
          <a:xfrm>
            <a:off x="3938954" y="5125915"/>
            <a:ext cx="5477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dirty="0"/>
              <a:t>En gåtur på 2 km eller 5 km for hele familien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dirty="0"/>
              <a:t>En mindedag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dirty="0"/>
              <a:t>3 timers samvær og hygge </a:t>
            </a:r>
          </a:p>
        </p:txBody>
      </p:sp>
    </p:spTree>
    <p:extLst>
      <p:ext uri="{BB962C8B-B14F-4D97-AF65-F5344CB8AC3E}">
        <p14:creationId xmlns:p14="http://schemas.microsoft.com/office/powerpoint/2010/main" val="3472198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F15AC-FC4B-4F29-8253-BAE7875F3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6000" dirty="0">
                <a:latin typeface="Broadway" panose="04040905080B02020502" pitchFamily="82" charset="0"/>
              </a:rPr>
              <a:t>Økonomi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28FB11B5-7F8C-4981-8811-06E46658DF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596802"/>
              </p:ext>
            </p:extLst>
          </p:nvPr>
        </p:nvGraphicFramePr>
        <p:xfrm>
          <a:off x="2767013" y="71438"/>
          <a:ext cx="6657975" cy="671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Worksheet" r:id="rId4" imgW="6658096" imgH="6714988" progId="Excel.Sheet.12">
                  <p:embed/>
                </p:oleObj>
              </mc:Choice>
              <mc:Fallback>
                <p:oleObj name="Worksheet" r:id="rId4" imgW="6658096" imgH="6714988" progId="Excel.Sheet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28FB11B5-7F8C-4981-8811-06E46658DF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67013" y="71438"/>
                        <a:ext cx="6657975" cy="671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69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ntor, Hjælpe, Klatring, Hånd, Eventyr">
            <a:extLst>
              <a:ext uri="{FF2B5EF4-FFF2-40B4-BE49-F238E27FC236}">
                <a16:creationId xmlns:a16="http://schemas.microsoft.com/office/drawing/2014/main" id="{2A698BDB-21A3-4DB4-ACD8-F5C62F7A2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0F1600-EB81-404C-AAE6-69BE87F5A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031" y="1203062"/>
            <a:ext cx="4062643" cy="2512904"/>
          </a:xfrm>
        </p:spPr>
        <p:txBody>
          <a:bodyPr>
            <a:normAutofit/>
          </a:bodyPr>
          <a:lstStyle/>
          <a:p>
            <a:r>
              <a:rPr lang="da-DK" sz="3600" dirty="0">
                <a:latin typeface="Arial Black" panose="020B0A04020102020204" pitchFamily="34" charset="0"/>
              </a:rPr>
              <a:t>Vilje og sammenhold</a:t>
            </a:r>
          </a:p>
        </p:txBody>
      </p:sp>
    </p:spTree>
    <p:extLst>
      <p:ext uri="{BB962C8B-B14F-4D97-AF65-F5344CB8AC3E}">
        <p14:creationId xmlns:p14="http://schemas.microsoft.com/office/powerpoint/2010/main" val="2533759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7A637D-C4CE-4CE6-8A57-CC52B50C1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da-DK">
                <a:solidFill>
                  <a:srgbClr val="000000"/>
                </a:solidFill>
              </a:rPr>
              <a:t>En deltager:		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E747125-58A9-470A-A547-86819F8A4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2287CFE-C08C-4584-920B-C05CD6FF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da-DK" sz="2000" b="1">
                <a:solidFill>
                  <a:srgbClr val="000000"/>
                </a:solidFill>
              </a:rPr>
              <a:t>Jeg har været med til ”Mig til Dig Stafet”  alle tre år.</a:t>
            </a:r>
          </a:p>
          <a:p>
            <a:r>
              <a:rPr lang="da-DK" sz="2000" b="1">
                <a:solidFill>
                  <a:srgbClr val="000000"/>
                </a:solidFill>
              </a:rPr>
              <a:t>Det jeg godt kan lide ved dette arrangement er den hygge, den ro og den samhørighed og afslappethed som jeg oplever. </a:t>
            </a:r>
          </a:p>
        </p:txBody>
      </p:sp>
    </p:spTree>
    <p:extLst>
      <p:ext uri="{BB962C8B-B14F-4D97-AF65-F5344CB8AC3E}">
        <p14:creationId xmlns:p14="http://schemas.microsoft.com/office/powerpoint/2010/main" val="3989254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er 3" title="Hans Dal: Rￃﾦk mig din hￃﾥnd - Nordisk Sangskriveruge 2013">
            <a:hlinkClick r:id="" action="ppaction://media"/>
            <a:extLst>
              <a:ext uri="{FF2B5EF4-FFF2-40B4-BE49-F238E27FC236}">
                <a16:creationId xmlns:a16="http://schemas.microsoft.com/office/drawing/2014/main" id="{D9FD4F3F-1152-4DD9-8A15-37BCFE66B62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103775" y="3423966"/>
            <a:ext cx="4572000" cy="2571750"/>
          </a:xfrm>
          <a:prstGeom prst="rect">
            <a:avLst/>
          </a:prstGeom>
        </p:spPr>
      </p:pic>
      <p:pic>
        <p:nvPicPr>
          <p:cNvPr id="3" name="Billede 2" descr="Et billede, der indeholder person, udendørs, gruppe, personer&#10;&#10;Automatisk genereret beskrivelse">
            <a:extLst>
              <a:ext uri="{FF2B5EF4-FFF2-40B4-BE49-F238E27FC236}">
                <a16:creationId xmlns:a16="http://schemas.microsoft.com/office/drawing/2014/main" id="{0A309054-535D-4B98-9350-AF4381074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79" y="2760156"/>
            <a:ext cx="4743809" cy="3280719"/>
          </a:xfrm>
          <a:prstGeom prst="rect">
            <a:avLst/>
          </a:prstGeom>
        </p:spPr>
      </p:pic>
      <p:grpSp>
        <p:nvGrpSpPr>
          <p:cNvPr id="10" name="Group 122">
            <a:extLst>
              <a:ext uri="{FF2B5EF4-FFF2-40B4-BE49-F238E27FC236}">
                <a16:creationId xmlns:a16="http://schemas.microsoft.com/office/drawing/2014/main" id="{231BE0CB-63CD-41FC-8783-F91C645BB29E}"/>
              </a:ext>
            </a:extLst>
          </p:cNvPr>
          <p:cNvGrpSpPr/>
          <p:nvPr/>
        </p:nvGrpSpPr>
        <p:grpSpPr>
          <a:xfrm>
            <a:off x="2354094" y="187913"/>
            <a:ext cx="7266561" cy="2357121"/>
            <a:chOff x="0" y="0"/>
            <a:chExt cx="8741068" cy="2407412"/>
          </a:xfrm>
        </p:grpSpPr>
        <p:sp>
          <p:nvSpPr>
            <p:cNvPr id="11" name="Shape 6">
              <a:extLst>
                <a:ext uri="{FF2B5EF4-FFF2-40B4-BE49-F238E27FC236}">
                  <a16:creationId xmlns:a16="http://schemas.microsoft.com/office/drawing/2014/main" id="{C261D152-E32D-41AF-B9E7-91A5644432F0}"/>
                </a:ext>
              </a:extLst>
            </p:cNvPr>
            <p:cNvSpPr/>
            <p:nvPr/>
          </p:nvSpPr>
          <p:spPr>
            <a:xfrm>
              <a:off x="6020575" y="370942"/>
              <a:ext cx="755638" cy="817042"/>
            </a:xfrm>
            <a:custGeom>
              <a:avLst/>
              <a:gdLst/>
              <a:ahLst/>
              <a:cxnLst/>
              <a:rect l="0" t="0" r="0" b="0"/>
              <a:pathLst>
                <a:path w="755638" h="817042">
                  <a:moveTo>
                    <a:pt x="288747" y="44769"/>
                  </a:moveTo>
                  <a:cubicBezTo>
                    <a:pt x="344545" y="51666"/>
                    <a:pt x="395545" y="85203"/>
                    <a:pt x="423329" y="150292"/>
                  </a:cubicBezTo>
                  <a:cubicBezTo>
                    <a:pt x="484708" y="69850"/>
                    <a:pt x="675221" y="0"/>
                    <a:pt x="715429" y="209550"/>
                  </a:cubicBezTo>
                  <a:cubicBezTo>
                    <a:pt x="755638" y="419100"/>
                    <a:pt x="465671" y="732358"/>
                    <a:pt x="353479" y="774700"/>
                  </a:cubicBezTo>
                  <a:cubicBezTo>
                    <a:pt x="241288" y="817042"/>
                    <a:pt x="0" y="391579"/>
                    <a:pt x="55029" y="209550"/>
                  </a:cubicBezTo>
                  <a:cubicBezTo>
                    <a:pt x="89422" y="95782"/>
                    <a:pt x="195749" y="33275"/>
                    <a:pt x="288747" y="4476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2" name="Shape 7">
              <a:extLst>
                <a:ext uri="{FF2B5EF4-FFF2-40B4-BE49-F238E27FC236}">
                  <a16:creationId xmlns:a16="http://schemas.microsoft.com/office/drawing/2014/main" id="{36B1AFA2-FB96-4902-BFDF-23C92EC9FFF6}"/>
                </a:ext>
              </a:extLst>
            </p:cNvPr>
            <p:cNvSpPr/>
            <p:nvPr/>
          </p:nvSpPr>
          <p:spPr>
            <a:xfrm>
              <a:off x="3819233" y="527584"/>
              <a:ext cx="601142" cy="827608"/>
            </a:xfrm>
            <a:custGeom>
              <a:avLst/>
              <a:gdLst/>
              <a:ahLst/>
              <a:cxnLst/>
              <a:rect l="0" t="0" r="0" b="0"/>
              <a:pathLst>
                <a:path w="601142" h="827608">
                  <a:moveTo>
                    <a:pt x="241959" y="35359"/>
                  </a:moveTo>
                  <a:cubicBezTo>
                    <a:pt x="302259" y="42354"/>
                    <a:pt x="357722" y="73012"/>
                    <a:pt x="383121" y="120637"/>
                  </a:cubicBezTo>
                  <a:cubicBezTo>
                    <a:pt x="410642" y="65608"/>
                    <a:pt x="524942" y="0"/>
                    <a:pt x="563042" y="143929"/>
                  </a:cubicBezTo>
                  <a:cubicBezTo>
                    <a:pt x="601142" y="287858"/>
                    <a:pt x="416992" y="806450"/>
                    <a:pt x="366192" y="817029"/>
                  </a:cubicBezTo>
                  <a:cubicBezTo>
                    <a:pt x="315392" y="827608"/>
                    <a:pt x="0" y="469887"/>
                    <a:pt x="16942" y="228587"/>
                  </a:cubicBezTo>
                  <a:cubicBezTo>
                    <a:pt x="27522" y="77775"/>
                    <a:pt x="141459" y="23701"/>
                    <a:pt x="241959" y="3535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3" name="Shape 8">
              <a:extLst>
                <a:ext uri="{FF2B5EF4-FFF2-40B4-BE49-F238E27FC236}">
                  <a16:creationId xmlns:a16="http://schemas.microsoft.com/office/drawing/2014/main" id="{1E1138CF-923A-4686-B645-54B38209A53A}"/>
                </a:ext>
              </a:extLst>
            </p:cNvPr>
            <p:cNvSpPr/>
            <p:nvPr/>
          </p:nvSpPr>
          <p:spPr>
            <a:xfrm>
              <a:off x="1416061" y="394019"/>
              <a:ext cx="880656" cy="828386"/>
            </a:xfrm>
            <a:custGeom>
              <a:avLst/>
              <a:gdLst/>
              <a:ahLst/>
              <a:cxnLst/>
              <a:rect l="0" t="0" r="0" b="0"/>
              <a:pathLst>
                <a:path w="880656" h="828386">
                  <a:moveTo>
                    <a:pt x="598423" y="3417"/>
                  </a:moveTo>
                  <a:cubicBezTo>
                    <a:pt x="660548" y="5468"/>
                    <a:pt x="730824" y="49031"/>
                    <a:pt x="795909" y="171008"/>
                  </a:cubicBezTo>
                  <a:cubicBezTo>
                    <a:pt x="880656" y="414277"/>
                    <a:pt x="518477" y="828386"/>
                    <a:pt x="518477" y="828386"/>
                  </a:cubicBezTo>
                  <a:cubicBezTo>
                    <a:pt x="518477" y="828386"/>
                    <a:pt x="0" y="502110"/>
                    <a:pt x="87478" y="271135"/>
                  </a:cubicBezTo>
                  <a:cubicBezTo>
                    <a:pt x="147612" y="98936"/>
                    <a:pt x="291757" y="93119"/>
                    <a:pt x="417487" y="168278"/>
                  </a:cubicBezTo>
                  <a:cubicBezTo>
                    <a:pt x="413979" y="111898"/>
                    <a:pt x="494881" y="0"/>
                    <a:pt x="598423" y="3417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4" name="Shape 9">
              <a:extLst>
                <a:ext uri="{FF2B5EF4-FFF2-40B4-BE49-F238E27FC236}">
                  <a16:creationId xmlns:a16="http://schemas.microsoft.com/office/drawing/2014/main" id="{DB2E05A3-9C37-43E9-9D75-1F51C4F51A81}"/>
                </a:ext>
              </a:extLst>
            </p:cNvPr>
            <p:cNvSpPr/>
            <p:nvPr/>
          </p:nvSpPr>
          <p:spPr>
            <a:xfrm>
              <a:off x="6629592" y="142849"/>
              <a:ext cx="2111476" cy="2216837"/>
            </a:xfrm>
            <a:custGeom>
              <a:avLst/>
              <a:gdLst/>
              <a:ahLst/>
              <a:cxnLst/>
              <a:rect l="0" t="0" r="0" b="0"/>
              <a:pathLst>
                <a:path w="2111476" h="2216837">
                  <a:moveTo>
                    <a:pt x="1023248" y="1458"/>
                  </a:moveTo>
                  <a:cubicBezTo>
                    <a:pt x="1117809" y="3888"/>
                    <a:pt x="1230363" y="42354"/>
                    <a:pt x="1262113" y="187872"/>
                  </a:cubicBezTo>
                  <a:cubicBezTo>
                    <a:pt x="1318590" y="446736"/>
                    <a:pt x="1123467" y="580581"/>
                    <a:pt x="1112876" y="584811"/>
                  </a:cubicBezTo>
                  <a:cubicBezTo>
                    <a:pt x="1102283" y="589040"/>
                    <a:pt x="1130478" y="592964"/>
                    <a:pt x="1151648" y="595085"/>
                  </a:cubicBezTo>
                  <a:cubicBezTo>
                    <a:pt x="1172819" y="597206"/>
                    <a:pt x="1260627" y="599276"/>
                    <a:pt x="1319352" y="593942"/>
                  </a:cubicBezTo>
                  <a:cubicBezTo>
                    <a:pt x="1382979" y="588163"/>
                    <a:pt x="1515008" y="569444"/>
                    <a:pt x="1616608" y="666802"/>
                  </a:cubicBezTo>
                  <a:cubicBezTo>
                    <a:pt x="1718208" y="764160"/>
                    <a:pt x="1757425" y="865214"/>
                    <a:pt x="1765884" y="863093"/>
                  </a:cubicBezTo>
                  <a:cubicBezTo>
                    <a:pt x="1774342" y="860972"/>
                    <a:pt x="1873338" y="859308"/>
                    <a:pt x="1889798" y="947078"/>
                  </a:cubicBezTo>
                  <a:cubicBezTo>
                    <a:pt x="1902218" y="1013347"/>
                    <a:pt x="1773834" y="1110680"/>
                    <a:pt x="1697215" y="1023697"/>
                  </a:cubicBezTo>
                  <a:cubicBezTo>
                    <a:pt x="1658328" y="979577"/>
                    <a:pt x="1698142" y="922364"/>
                    <a:pt x="1698142" y="922364"/>
                  </a:cubicBezTo>
                  <a:cubicBezTo>
                    <a:pt x="1698142" y="922364"/>
                    <a:pt x="1594434" y="706451"/>
                    <a:pt x="1511884" y="695872"/>
                  </a:cubicBezTo>
                  <a:cubicBezTo>
                    <a:pt x="1429334" y="685293"/>
                    <a:pt x="1285392" y="693764"/>
                    <a:pt x="1285392" y="693764"/>
                  </a:cubicBezTo>
                  <a:cubicBezTo>
                    <a:pt x="1285392" y="693764"/>
                    <a:pt x="1546047" y="1031127"/>
                    <a:pt x="1261516" y="1385076"/>
                  </a:cubicBezTo>
                  <a:cubicBezTo>
                    <a:pt x="1261516" y="1385076"/>
                    <a:pt x="1717649" y="1480072"/>
                    <a:pt x="1734579" y="1568972"/>
                  </a:cubicBezTo>
                  <a:cubicBezTo>
                    <a:pt x="1751507" y="1657872"/>
                    <a:pt x="1760893" y="1696048"/>
                    <a:pt x="1785518" y="1919619"/>
                  </a:cubicBezTo>
                  <a:cubicBezTo>
                    <a:pt x="1785518" y="1919619"/>
                    <a:pt x="1926691" y="1828877"/>
                    <a:pt x="1990191" y="1850048"/>
                  </a:cubicBezTo>
                  <a:cubicBezTo>
                    <a:pt x="2053691" y="1871219"/>
                    <a:pt x="2111476" y="1970800"/>
                    <a:pt x="2022576" y="2013129"/>
                  </a:cubicBezTo>
                  <a:cubicBezTo>
                    <a:pt x="1933676" y="2055458"/>
                    <a:pt x="1756549" y="2169275"/>
                    <a:pt x="1723009" y="2064030"/>
                  </a:cubicBezTo>
                  <a:cubicBezTo>
                    <a:pt x="1691932" y="1966494"/>
                    <a:pt x="1633003" y="1664971"/>
                    <a:pt x="1623542" y="1641844"/>
                  </a:cubicBezTo>
                  <a:cubicBezTo>
                    <a:pt x="1604492" y="1595286"/>
                    <a:pt x="1203960" y="1495718"/>
                    <a:pt x="1161618" y="1510539"/>
                  </a:cubicBezTo>
                  <a:cubicBezTo>
                    <a:pt x="1119276" y="1525347"/>
                    <a:pt x="1144447" y="1704151"/>
                    <a:pt x="1119047" y="1735901"/>
                  </a:cubicBezTo>
                  <a:cubicBezTo>
                    <a:pt x="1093647" y="1767651"/>
                    <a:pt x="712444" y="1924089"/>
                    <a:pt x="726592" y="1959535"/>
                  </a:cubicBezTo>
                  <a:cubicBezTo>
                    <a:pt x="745680" y="2007350"/>
                    <a:pt x="852055" y="2170279"/>
                    <a:pt x="727177" y="2193558"/>
                  </a:cubicBezTo>
                  <a:cubicBezTo>
                    <a:pt x="602297" y="2216837"/>
                    <a:pt x="598030" y="2009001"/>
                    <a:pt x="581431" y="1943736"/>
                  </a:cubicBezTo>
                  <a:cubicBezTo>
                    <a:pt x="571144" y="1903261"/>
                    <a:pt x="921169" y="1694054"/>
                    <a:pt x="994549" y="1674293"/>
                  </a:cubicBezTo>
                  <a:cubicBezTo>
                    <a:pt x="1007249" y="1674293"/>
                    <a:pt x="994854" y="1503071"/>
                    <a:pt x="994854" y="1503071"/>
                  </a:cubicBezTo>
                  <a:cubicBezTo>
                    <a:pt x="994854" y="1503071"/>
                    <a:pt x="688479" y="1468464"/>
                    <a:pt x="667321" y="1208114"/>
                  </a:cubicBezTo>
                  <a:cubicBezTo>
                    <a:pt x="663092" y="1007035"/>
                    <a:pt x="718959" y="860121"/>
                    <a:pt x="718959" y="860121"/>
                  </a:cubicBezTo>
                  <a:cubicBezTo>
                    <a:pt x="718959" y="860121"/>
                    <a:pt x="583272" y="952793"/>
                    <a:pt x="344094" y="904114"/>
                  </a:cubicBezTo>
                  <a:cubicBezTo>
                    <a:pt x="104915" y="855435"/>
                    <a:pt x="54368" y="644208"/>
                    <a:pt x="39408" y="629235"/>
                  </a:cubicBezTo>
                  <a:cubicBezTo>
                    <a:pt x="0" y="589827"/>
                    <a:pt x="98996" y="525438"/>
                    <a:pt x="108521" y="606985"/>
                  </a:cubicBezTo>
                  <a:cubicBezTo>
                    <a:pt x="112166" y="638239"/>
                    <a:pt x="245960" y="829400"/>
                    <a:pt x="417410" y="823050"/>
                  </a:cubicBezTo>
                  <a:cubicBezTo>
                    <a:pt x="588860" y="816700"/>
                    <a:pt x="694842" y="769951"/>
                    <a:pt x="802792" y="704343"/>
                  </a:cubicBezTo>
                  <a:cubicBezTo>
                    <a:pt x="910742" y="638735"/>
                    <a:pt x="941159" y="615900"/>
                    <a:pt x="941159" y="615900"/>
                  </a:cubicBezTo>
                  <a:cubicBezTo>
                    <a:pt x="941159" y="615900"/>
                    <a:pt x="740587" y="539294"/>
                    <a:pt x="728713" y="304293"/>
                  </a:cubicBezTo>
                  <a:cubicBezTo>
                    <a:pt x="718134" y="94743"/>
                    <a:pt x="832408" y="45696"/>
                    <a:pt x="893813" y="20664"/>
                  </a:cubicBezTo>
                  <a:cubicBezTo>
                    <a:pt x="916253" y="11515"/>
                    <a:pt x="966512" y="0"/>
                    <a:pt x="1023248" y="1458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5" name="Shape 10">
              <a:extLst>
                <a:ext uri="{FF2B5EF4-FFF2-40B4-BE49-F238E27FC236}">
                  <a16:creationId xmlns:a16="http://schemas.microsoft.com/office/drawing/2014/main" id="{7B3EBA3E-50F4-4423-8EE2-0809AA714609}"/>
                </a:ext>
              </a:extLst>
            </p:cNvPr>
            <p:cNvSpPr/>
            <p:nvPr/>
          </p:nvSpPr>
          <p:spPr>
            <a:xfrm>
              <a:off x="6629592" y="97892"/>
              <a:ext cx="2111476" cy="2261794"/>
            </a:xfrm>
            <a:custGeom>
              <a:avLst/>
              <a:gdLst/>
              <a:ahLst/>
              <a:cxnLst/>
              <a:rect l="0" t="0" r="0" b="0"/>
              <a:pathLst>
                <a:path w="2111476" h="2261794">
                  <a:moveTo>
                    <a:pt x="893813" y="65621"/>
                  </a:moveTo>
                  <a:cubicBezTo>
                    <a:pt x="953655" y="41224"/>
                    <a:pt x="1211313" y="0"/>
                    <a:pt x="1262113" y="232829"/>
                  </a:cubicBezTo>
                  <a:cubicBezTo>
                    <a:pt x="1318590" y="491693"/>
                    <a:pt x="1123467" y="625538"/>
                    <a:pt x="1112876" y="629768"/>
                  </a:cubicBezTo>
                  <a:cubicBezTo>
                    <a:pt x="1102283" y="633997"/>
                    <a:pt x="1130478" y="637921"/>
                    <a:pt x="1151648" y="640042"/>
                  </a:cubicBezTo>
                  <a:cubicBezTo>
                    <a:pt x="1172819" y="642163"/>
                    <a:pt x="1260627" y="644233"/>
                    <a:pt x="1319352" y="638899"/>
                  </a:cubicBezTo>
                  <a:cubicBezTo>
                    <a:pt x="1382979" y="633120"/>
                    <a:pt x="1515008" y="614401"/>
                    <a:pt x="1616608" y="711759"/>
                  </a:cubicBezTo>
                  <a:cubicBezTo>
                    <a:pt x="1718208" y="809117"/>
                    <a:pt x="1757425" y="910171"/>
                    <a:pt x="1765884" y="908050"/>
                  </a:cubicBezTo>
                  <a:cubicBezTo>
                    <a:pt x="1774342" y="905929"/>
                    <a:pt x="1873338" y="904265"/>
                    <a:pt x="1889798" y="992035"/>
                  </a:cubicBezTo>
                  <a:cubicBezTo>
                    <a:pt x="1902218" y="1058304"/>
                    <a:pt x="1773834" y="1155637"/>
                    <a:pt x="1697215" y="1068654"/>
                  </a:cubicBezTo>
                  <a:cubicBezTo>
                    <a:pt x="1658328" y="1024534"/>
                    <a:pt x="1698142" y="967321"/>
                    <a:pt x="1698142" y="967321"/>
                  </a:cubicBezTo>
                  <a:cubicBezTo>
                    <a:pt x="1698142" y="967321"/>
                    <a:pt x="1594434" y="751408"/>
                    <a:pt x="1511884" y="740829"/>
                  </a:cubicBezTo>
                  <a:cubicBezTo>
                    <a:pt x="1429334" y="730250"/>
                    <a:pt x="1285392" y="738721"/>
                    <a:pt x="1285392" y="738721"/>
                  </a:cubicBezTo>
                  <a:cubicBezTo>
                    <a:pt x="1285392" y="738721"/>
                    <a:pt x="1546047" y="1076084"/>
                    <a:pt x="1261516" y="1430033"/>
                  </a:cubicBezTo>
                  <a:cubicBezTo>
                    <a:pt x="1261516" y="1430033"/>
                    <a:pt x="1717649" y="1525029"/>
                    <a:pt x="1734579" y="1613929"/>
                  </a:cubicBezTo>
                  <a:cubicBezTo>
                    <a:pt x="1751507" y="1702829"/>
                    <a:pt x="1760893" y="1741005"/>
                    <a:pt x="1785518" y="1964576"/>
                  </a:cubicBezTo>
                  <a:cubicBezTo>
                    <a:pt x="1785518" y="1964576"/>
                    <a:pt x="1926691" y="1873834"/>
                    <a:pt x="1990191" y="1895005"/>
                  </a:cubicBezTo>
                  <a:cubicBezTo>
                    <a:pt x="2053691" y="1916176"/>
                    <a:pt x="2111476" y="2015757"/>
                    <a:pt x="2022576" y="2058086"/>
                  </a:cubicBezTo>
                  <a:cubicBezTo>
                    <a:pt x="1933676" y="2100415"/>
                    <a:pt x="1756549" y="2214232"/>
                    <a:pt x="1723009" y="2108988"/>
                  </a:cubicBezTo>
                  <a:cubicBezTo>
                    <a:pt x="1691932" y="2011451"/>
                    <a:pt x="1633003" y="1709928"/>
                    <a:pt x="1623542" y="1686801"/>
                  </a:cubicBezTo>
                  <a:cubicBezTo>
                    <a:pt x="1604492" y="1640243"/>
                    <a:pt x="1203960" y="1540675"/>
                    <a:pt x="1161618" y="1555496"/>
                  </a:cubicBezTo>
                  <a:cubicBezTo>
                    <a:pt x="1119276" y="1570304"/>
                    <a:pt x="1144447" y="1749108"/>
                    <a:pt x="1119047" y="1780858"/>
                  </a:cubicBezTo>
                  <a:cubicBezTo>
                    <a:pt x="1093647" y="1812608"/>
                    <a:pt x="712444" y="1969046"/>
                    <a:pt x="726592" y="2004492"/>
                  </a:cubicBezTo>
                  <a:cubicBezTo>
                    <a:pt x="745680" y="2052307"/>
                    <a:pt x="852055" y="2215236"/>
                    <a:pt x="727177" y="2238515"/>
                  </a:cubicBezTo>
                  <a:cubicBezTo>
                    <a:pt x="602297" y="2261794"/>
                    <a:pt x="598030" y="2053958"/>
                    <a:pt x="581431" y="1988693"/>
                  </a:cubicBezTo>
                  <a:cubicBezTo>
                    <a:pt x="571144" y="1948218"/>
                    <a:pt x="921169" y="1739011"/>
                    <a:pt x="994549" y="1719250"/>
                  </a:cubicBezTo>
                  <a:cubicBezTo>
                    <a:pt x="1007249" y="1719250"/>
                    <a:pt x="994854" y="1548029"/>
                    <a:pt x="994854" y="1548029"/>
                  </a:cubicBezTo>
                  <a:cubicBezTo>
                    <a:pt x="994854" y="1548029"/>
                    <a:pt x="688479" y="1513421"/>
                    <a:pt x="667321" y="1253071"/>
                  </a:cubicBezTo>
                  <a:cubicBezTo>
                    <a:pt x="663092" y="1051992"/>
                    <a:pt x="718959" y="905078"/>
                    <a:pt x="718959" y="905078"/>
                  </a:cubicBezTo>
                  <a:cubicBezTo>
                    <a:pt x="718959" y="905078"/>
                    <a:pt x="583272" y="997750"/>
                    <a:pt x="344094" y="949071"/>
                  </a:cubicBezTo>
                  <a:cubicBezTo>
                    <a:pt x="104915" y="900392"/>
                    <a:pt x="54368" y="689166"/>
                    <a:pt x="39408" y="674192"/>
                  </a:cubicBezTo>
                  <a:cubicBezTo>
                    <a:pt x="0" y="634784"/>
                    <a:pt x="98996" y="570395"/>
                    <a:pt x="108521" y="651942"/>
                  </a:cubicBezTo>
                  <a:cubicBezTo>
                    <a:pt x="112166" y="683197"/>
                    <a:pt x="245960" y="874357"/>
                    <a:pt x="417410" y="868007"/>
                  </a:cubicBezTo>
                  <a:cubicBezTo>
                    <a:pt x="588860" y="861657"/>
                    <a:pt x="694842" y="814908"/>
                    <a:pt x="802792" y="749300"/>
                  </a:cubicBezTo>
                  <a:cubicBezTo>
                    <a:pt x="910742" y="683692"/>
                    <a:pt x="941159" y="660857"/>
                    <a:pt x="941159" y="660857"/>
                  </a:cubicBezTo>
                  <a:cubicBezTo>
                    <a:pt x="941159" y="660857"/>
                    <a:pt x="740587" y="584251"/>
                    <a:pt x="728713" y="349250"/>
                  </a:cubicBezTo>
                  <a:cubicBezTo>
                    <a:pt x="718134" y="139700"/>
                    <a:pt x="832408" y="90653"/>
                    <a:pt x="893813" y="65621"/>
                  </a:cubicBezTo>
                  <a:close/>
                </a:path>
              </a:pathLst>
            </a:custGeom>
            <a:ln w="6350" cap="flat">
              <a:miter lim="127000"/>
            </a:ln>
          </p:spPr>
          <p:style>
            <a:lnRef idx="1">
              <a:srgbClr val="18171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6" name="Shape 11">
              <a:extLst>
                <a:ext uri="{FF2B5EF4-FFF2-40B4-BE49-F238E27FC236}">
                  <a16:creationId xmlns:a16="http://schemas.microsoft.com/office/drawing/2014/main" id="{C6284BD9-D138-4BF9-A7FF-3A0E1EC694F0}"/>
                </a:ext>
              </a:extLst>
            </p:cNvPr>
            <p:cNvSpPr/>
            <p:nvPr/>
          </p:nvSpPr>
          <p:spPr>
            <a:xfrm>
              <a:off x="4223525" y="11113"/>
              <a:ext cx="1958175" cy="2351608"/>
            </a:xfrm>
            <a:custGeom>
              <a:avLst/>
              <a:gdLst/>
              <a:ahLst/>
              <a:cxnLst/>
              <a:rect l="0" t="0" r="0" b="0"/>
              <a:pathLst>
                <a:path w="1958175" h="2351608">
                  <a:moveTo>
                    <a:pt x="1117600" y="6350"/>
                  </a:moveTo>
                  <a:cubicBezTo>
                    <a:pt x="1206449" y="9271"/>
                    <a:pt x="1373048" y="94590"/>
                    <a:pt x="1393431" y="163893"/>
                  </a:cubicBezTo>
                  <a:cubicBezTo>
                    <a:pt x="1414132" y="234315"/>
                    <a:pt x="1426629" y="518592"/>
                    <a:pt x="1092200" y="605371"/>
                  </a:cubicBezTo>
                  <a:cubicBezTo>
                    <a:pt x="1092200" y="605371"/>
                    <a:pt x="1355382" y="916280"/>
                    <a:pt x="1503553" y="931088"/>
                  </a:cubicBezTo>
                  <a:cubicBezTo>
                    <a:pt x="1681811" y="932993"/>
                    <a:pt x="1839265" y="746811"/>
                    <a:pt x="1851482" y="717728"/>
                  </a:cubicBezTo>
                  <a:cubicBezTo>
                    <a:pt x="1871663" y="669658"/>
                    <a:pt x="1958175" y="767702"/>
                    <a:pt x="1900771" y="797979"/>
                  </a:cubicBezTo>
                  <a:cubicBezTo>
                    <a:pt x="1849362" y="825094"/>
                    <a:pt x="1657655" y="1038365"/>
                    <a:pt x="1517955" y="1032015"/>
                  </a:cubicBezTo>
                  <a:cubicBezTo>
                    <a:pt x="1378255" y="1025665"/>
                    <a:pt x="1187450" y="853008"/>
                    <a:pt x="1187450" y="853008"/>
                  </a:cubicBezTo>
                  <a:cubicBezTo>
                    <a:pt x="1187450" y="853008"/>
                    <a:pt x="1251458" y="1308672"/>
                    <a:pt x="897445" y="1515047"/>
                  </a:cubicBezTo>
                  <a:cubicBezTo>
                    <a:pt x="897445" y="1515047"/>
                    <a:pt x="1318679" y="1528229"/>
                    <a:pt x="1358900" y="1530350"/>
                  </a:cubicBezTo>
                  <a:cubicBezTo>
                    <a:pt x="1399121" y="1532471"/>
                    <a:pt x="1424521" y="1568437"/>
                    <a:pt x="1424521" y="1617129"/>
                  </a:cubicBezTo>
                  <a:cubicBezTo>
                    <a:pt x="1424521" y="1665821"/>
                    <a:pt x="1413383" y="1961134"/>
                    <a:pt x="1413383" y="1961134"/>
                  </a:cubicBezTo>
                  <a:cubicBezTo>
                    <a:pt x="1413383" y="1961134"/>
                    <a:pt x="1592250" y="1901343"/>
                    <a:pt x="1626108" y="1930972"/>
                  </a:cubicBezTo>
                  <a:cubicBezTo>
                    <a:pt x="1659966" y="1960601"/>
                    <a:pt x="1706029" y="2061642"/>
                    <a:pt x="1617129" y="2076450"/>
                  </a:cubicBezTo>
                  <a:cubicBezTo>
                    <a:pt x="1528229" y="2091258"/>
                    <a:pt x="1303845" y="2110308"/>
                    <a:pt x="1284808" y="2093379"/>
                  </a:cubicBezTo>
                  <a:cubicBezTo>
                    <a:pt x="1265771" y="2076450"/>
                    <a:pt x="1305433" y="1946313"/>
                    <a:pt x="1311783" y="1846834"/>
                  </a:cubicBezTo>
                  <a:cubicBezTo>
                    <a:pt x="1318133" y="1747355"/>
                    <a:pt x="1304163" y="1679029"/>
                    <a:pt x="1299629" y="1651000"/>
                  </a:cubicBezTo>
                  <a:cubicBezTo>
                    <a:pt x="1294320" y="1618234"/>
                    <a:pt x="1257681" y="1635646"/>
                    <a:pt x="1257681" y="1635646"/>
                  </a:cubicBezTo>
                  <a:lnTo>
                    <a:pt x="975233" y="1621511"/>
                  </a:lnTo>
                  <a:cubicBezTo>
                    <a:pt x="975233" y="1621511"/>
                    <a:pt x="839762" y="1607757"/>
                    <a:pt x="822833" y="1618336"/>
                  </a:cubicBezTo>
                  <a:cubicBezTo>
                    <a:pt x="805904" y="1628915"/>
                    <a:pt x="670865" y="1903882"/>
                    <a:pt x="615391" y="1948434"/>
                  </a:cubicBezTo>
                  <a:cubicBezTo>
                    <a:pt x="510616" y="2032572"/>
                    <a:pt x="205308" y="2116658"/>
                    <a:pt x="205308" y="2116658"/>
                  </a:cubicBezTo>
                  <a:cubicBezTo>
                    <a:pt x="205308" y="2116658"/>
                    <a:pt x="289966" y="2243671"/>
                    <a:pt x="275158" y="2266950"/>
                  </a:cubicBezTo>
                  <a:cubicBezTo>
                    <a:pt x="260350" y="2290229"/>
                    <a:pt x="209550" y="2351608"/>
                    <a:pt x="188379" y="2334679"/>
                  </a:cubicBezTo>
                  <a:cubicBezTo>
                    <a:pt x="167208" y="2317750"/>
                    <a:pt x="0" y="2065871"/>
                    <a:pt x="57150" y="2044700"/>
                  </a:cubicBezTo>
                  <a:cubicBezTo>
                    <a:pt x="114300" y="2023529"/>
                    <a:pt x="372529" y="1991779"/>
                    <a:pt x="505879" y="1877479"/>
                  </a:cubicBezTo>
                  <a:cubicBezTo>
                    <a:pt x="639229" y="1763179"/>
                    <a:pt x="708533" y="1534097"/>
                    <a:pt x="708533" y="1534097"/>
                  </a:cubicBezTo>
                  <a:cubicBezTo>
                    <a:pt x="708533" y="1534097"/>
                    <a:pt x="256121" y="1208608"/>
                    <a:pt x="687921" y="628650"/>
                  </a:cubicBezTo>
                  <a:cubicBezTo>
                    <a:pt x="687921" y="628650"/>
                    <a:pt x="519620" y="635038"/>
                    <a:pt x="443420" y="671030"/>
                  </a:cubicBezTo>
                  <a:cubicBezTo>
                    <a:pt x="367220" y="707022"/>
                    <a:pt x="158572" y="875703"/>
                    <a:pt x="139090" y="914756"/>
                  </a:cubicBezTo>
                  <a:cubicBezTo>
                    <a:pt x="111785" y="969493"/>
                    <a:pt x="34341" y="850354"/>
                    <a:pt x="96748" y="838556"/>
                  </a:cubicBezTo>
                  <a:cubicBezTo>
                    <a:pt x="129248" y="832422"/>
                    <a:pt x="350266" y="606349"/>
                    <a:pt x="414845" y="584251"/>
                  </a:cubicBezTo>
                  <a:cubicBezTo>
                    <a:pt x="495274" y="556730"/>
                    <a:pt x="846671" y="518592"/>
                    <a:pt x="878421" y="524942"/>
                  </a:cubicBezTo>
                  <a:cubicBezTo>
                    <a:pt x="878421" y="524942"/>
                    <a:pt x="808380" y="408775"/>
                    <a:pt x="814845" y="347142"/>
                  </a:cubicBezTo>
                  <a:cubicBezTo>
                    <a:pt x="824878" y="251396"/>
                    <a:pt x="924979" y="0"/>
                    <a:pt x="1117600" y="635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7" name="Shape 12">
              <a:extLst>
                <a:ext uri="{FF2B5EF4-FFF2-40B4-BE49-F238E27FC236}">
                  <a16:creationId xmlns:a16="http://schemas.microsoft.com/office/drawing/2014/main" id="{F2D20B5E-4F26-47BF-AF28-26A3ED09AF1C}"/>
                </a:ext>
              </a:extLst>
            </p:cNvPr>
            <p:cNvSpPr/>
            <p:nvPr/>
          </p:nvSpPr>
          <p:spPr>
            <a:xfrm>
              <a:off x="4223525" y="11113"/>
              <a:ext cx="1958175" cy="2351608"/>
            </a:xfrm>
            <a:custGeom>
              <a:avLst/>
              <a:gdLst/>
              <a:ahLst/>
              <a:cxnLst/>
              <a:rect l="0" t="0" r="0" b="0"/>
              <a:pathLst>
                <a:path w="1958175" h="2351608">
                  <a:moveTo>
                    <a:pt x="1117600" y="6350"/>
                  </a:moveTo>
                  <a:cubicBezTo>
                    <a:pt x="1206449" y="9271"/>
                    <a:pt x="1373048" y="94590"/>
                    <a:pt x="1393431" y="163893"/>
                  </a:cubicBezTo>
                  <a:cubicBezTo>
                    <a:pt x="1414132" y="234315"/>
                    <a:pt x="1426629" y="518592"/>
                    <a:pt x="1092200" y="605371"/>
                  </a:cubicBezTo>
                  <a:cubicBezTo>
                    <a:pt x="1092200" y="605371"/>
                    <a:pt x="1355382" y="916280"/>
                    <a:pt x="1503553" y="931088"/>
                  </a:cubicBezTo>
                  <a:cubicBezTo>
                    <a:pt x="1681811" y="932993"/>
                    <a:pt x="1839265" y="746811"/>
                    <a:pt x="1851482" y="717728"/>
                  </a:cubicBezTo>
                  <a:cubicBezTo>
                    <a:pt x="1871663" y="669658"/>
                    <a:pt x="1958175" y="767702"/>
                    <a:pt x="1900771" y="797979"/>
                  </a:cubicBezTo>
                  <a:cubicBezTo>
                    <a:pt x="1849362" y="825094"/>
                    <a:pt x="1657655" y="1038365"/>
                    <a:pt x="1517955" y="1032015"/>
                  </a:cubicBezTo>
                  <a:cubicBezTo>
                    <a:pt x="1378255" y="1025665"/>
                    <a:pt x="1187450" y="853008"/>
                    <a:pt x="1187450" y="853008"/>
                  </a:cubicBezTo>
                  <a:cubicBezTo>
                    <a:pt x="1187450" y="853008"/>
                    <a:pt x="1251458" y="1308672"/>
                    <a:pt x="897445" y="1515047"/>
                  </a:cubicBezTo>
                  <a:cubicBezTo>
                    <a:pt x="897445" y="1515047"/>
                    <a:pt x="1318679" y="1528229"/>
                    <a:pt x="1358900" y="1530350"/>
                  </a:cubicBezTo>
                  <a:cubicBezTo>
                    <a:pt x="1399121" y="1532471"/>
                    <a:pt x="1424521" y="1568437"/>
                    <a:pt x="1424521" y="1617129"/>
                  </a:cubicBezTo>
                  <a:cubicBezTo>
                    <a:pt x="1424521" y="1665821"/>
                    <a:pt x="1413383" y="1961134"/>
                    <a:pt x="1413383" y="1961134"/>
                  </a:cubicBezTo>
                  <a:cubicBezTo>
                    <a:pt x="1413383" y="1961134"/>
                    <a:pt x="1592250" y="1901343"/>
                    <a:pt x="1626108" y="1930972"/>
                  </a:cubicBezTo>
                  <a:cubicBezTo>
                    <a:pt x="1659966" y="1960601"/>
                    <a:pt x="1706029" y="2061642"/>
                    <a:pt x="1617129" y="2076450"/>
                  </a:cubicBezTo>
                  <a:cubicBezTo>
                    <a:pt x="1528229" y="2091258"/>
                    <a:pt x="1303845" y="2110308"/>
                    <a:pt x="1284808" y="2093379"/>
                  </a:cubicBezTo>
                  <a:cubicBezTo>
                    <a:pt x="1265771" y="2076450"/>
                    <a:pt x="1305433" y="1946313"/>
                    <a:pt x="1311783" y="1846834"/>
                  </a:cubicBezTo>
                  <a:cubicBezTo>
                    <a:pt x="1318133" y="1747355"/>
                    <a:pt x="1304163" y="1679029"/>
                    <a:pt x="1299629" y="1651000"/>
                  </a:cubicBezTo>
                  <a:cubicBezTo>
                    <a:pt x="1294320" y="1618234"/>
                    <a:pt x="1257681" y="1635646"/>
                    <a:pt x="1257681" y="1635646"/>
                  </a:cubicBezTo>
                  <a:lnTo>
                    <a:pt x="975233" y="1621511"/>
                  </a:lnTo>
                  <a:cubicBezTo>
                    <a:pt x="975233" y="1621511"/>
                    <a:pt x="839762" y="1607757"/>
                    <a:pt x="822833" y="1618336"/>
                  </a:cubicBezTo>
                  <a:cubicBezTo>
                    <a:pt x="805904" y="1628915"/>
                    <a:pt x="670865" y="1903882"/>
                    <a:pt x="615391" y="1948434"/>
                  </a:cubicBezTo>
                  <a:cubicBezTo>
                    <a:pt x="510616" y="2032572"/>
                    <a:pt x="205308" y="2116658"/>
                    <a:pt x="205308" y="2116658"/>
                  </a:cubicBezTo>
                  <a:cubicBezTo>
                    <a:pt x="205308" y="2116658"/>
                    <a:pt x="289966" y="2243671"/>
                    <a:pt x="275158" y="2266950"/>
                  </a:cubicBezTo>
                  <a:cubicBezTo>
                    <a:pt x="260350" y="2290229"/>
                    <a:pt x="209550" y="2351608"/>
                    <a:pt x="188379" y="2334679"/>
                  </a:cubicBezTo>
                  <a:cubicBezTo>
                    <a:pt x="167208" y="2317750"/>
                    <a:pt x="0" y="2065871"/>
                    <a:pt x="57150" y="2044700"/>
                  </a:cubicBezTo>
                  <a:cubicBezTo>
                    <a:pt x="114300" y="2023529"/>
                    <a:pt x="372529" y="1991779"/>
                    <a:pt x="505879" y="1877479"/>
                  </a:cubicBezTo>
                  <a:cubicBezTo>
                    <a:pt x="639229" y="1763179"/>
                    <a:pt x="708533" y="1534097"/>
                    <a:pt x="708533" y="1534097"/>
                  </a:cubicBezTo>
                  <a:cubicBezTo>
                    <a:pt x="708533" y="1534097"/>
                    <a:pt x="256121" y="1208608"/>
                    <a:pt x="687921" y="628650"/>
                  </a:cubicBezTo>
                  <a:cubicBezTo>
                    <a:pt x="687921" y="628650"/>
                    <a:pt x="519620" y="635038"/>
                    <a:pt x="443420" y="671030"/>
                  </a:cubicBezTo>
                  <a:cubicBezTo>
                    <a:pt x="367220" y="707022"/>
                    <a:pt x="158572" y="875703"/>
                    <a:pt x="139090" y="914756"/>
                  </a:cubicBezTo>
                  <a:cubicBezTo>
                    <a:pt x="111785" y="969493"/>
                    <a:pt x="34341" y="850354"/>
                    <a:pt x="96748" y="838556"/>
                  </a:cubicBezTo>
                  <a:cubicBezTo>
                    <a:pt x="129248" y="832422"/>
                    <a:pt x="350266" y="606349"/>
                    <a:pt x="414845" y="584251"/>
                  </a:cubicBezTo>
                  <a:cubicBezTo>
                    <a:pt x="495274" y="556730"/>
                    <a:pt x="846671" y="518592"/>
                    <a:pt x="878421" y="524942"/>
                  </a:cubicBezTo>
                  <a:cubicBezTo>
                    <a:pt x="878421" y="524942"/>
                    <a:pt x="808380" y="408775"/>
                    <a:pt x="814845" y="347142"/>
                  </a:cubicBezTo>
                  <a:cubicBezTo>
                    <a:pt x="824878" y="251396"/>
                    <a:pt x="924979" y="0"/>
                    <a:pt x="1117600" y="6350"/>
                  </a:cubicBezTo>
                  <a:close/>
                </a:path>
              </a:pathLst>
            </a:custGeom>
            <a:ln w="6350" cap="flat">
              <a:miter lim="127000"/>
            </a:ln>
          </p:spPr>
          <p:style>
            <a:lnRef idx="1">
              <a:srgbClr val="18171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8" name="Shape 13">
              <a:extLst>
                <a:ext uri="{FF2B5EF4-FFF2-40B4-BE49-F238E27FC236}">
                  <a16:creationId xmlns:a16="http://schemas.microsoft.com/office/drawing/2014/main" id="{FFFE6154-7BE4-4474-8CF3-BABD3B691A00}"/>
                </a:ext>
              </a:extLst>
            </p:cNvPr>
            <p:cNvSpPr/>
            <p:nvPr/>
          </p:nvSpPr>
          <p:spPr>
            <a:xfrm>
              <a:off x="0" y="0"/>
              <a:ext cx="1737398" cy="2407412"/>
            </a:xfrm>
            <a:custGeom>
              <a:avLst/>
              <a:gdLst/>
              <a:ahLst/>
              <a:cxnLst/>
              <a:rect l="0" t="0" r="0" b="0"/>
              <a:pathLst>
                <a:path w="1737398" h="2407412">
                  <a:moveTo>
                    <a:pt x="1024179" y="17463"/>
                  </a:moveTo>
                  <a:cubicBezTo>
                    <a:pt x="1252779" y="34925"/>
                    <a:pt x="1301991" y="150813"/>
                    <a:pt x="1298816" y="296863"/>
                  </a:cubicBezTo>
                  <a:cubicBezTo>
                    <a:pt x="1295641" y="442913"/>
                    <a:pt x="1202499" y="595884"/>
                    <a:pt x="1045337" y="676847"/>
                  </a:cubicBezTo>
                  <a:cubicBezTo>
                    <a:pt x="1045337" y="676847"/>
                    <a:pt x="1281341" y="1059218"/>
                    <a:pt x="1354366" y="1095731"/>
                  </a:cubicBezTo>
                  <a:cubicBezTo>
                    <a:pt x="1354366" y="1095731"/>
                    <a:pt x="1558404" y="972045"/>
                    <a:pt x="1593482" y="927329"/>
                  </a:cubicBezTo>
                  <a:cubicBezTo>
                    <a:pt x="1645323" y="861212"/>
                    <a:pt x="1737398" y="992988"/>
                    <a:pt x="1645869" y="1017816"/>
                  </a:cubicBezTo>
                  <a:cubicBezTo>
                    <a:pt x="1557464" y="1041794"/>
                    <a:pt x="1414691" y="1224166"/>
                    <a:pt x="1348029" y="1222058"/>
                  </a:cubicBezTo>
                  <a:cubicBezTo>
                    <a:pt x="1248537" y="1218921"/>
                    <a:pt x="1074738" y="894702"/>
                    <a:pt x="1069950" y="886663"/>
                  </a:cubicBezTo>
                  <a:cubicBezTo>
                    <a:pt x="1069950" y="886663"/>
                    <a:pt x="1163333" y="1294384"/>
                    <a:pt x="816216" y="1608138"/>
                  </a:cubicBezTo>
                  <a:cubicBezTo>
                    <a:pt x="816216" y="1608138"/>
                    <a:pt x="816280" y="1616977"/>
                    <a:pt x="832155" y="1623327"/>
                  </a:cubicBezTo>
                  <a:cubicBezTo>
                    <a:pt x="848030" y="1629677"/>
                    <a:pt x="1056754" y="1697025"/>
                    <a:pt x="1170216" y="1724609"/>
                  </a:cubicBezTo>
                  <a:cubicBezTo>
                    <a:pt x="1257516" y="1745831"/>
                    <a:pt x="1197216" y="1984375"/>
                    <a:pt x="1197216" y="1984375"/>
                  </a:cubicBezTo>
                  <a:lnTo>
                    <a:pt x="1162494" y="2150262"/>
                  </a:lnTo>
                  <a:cubicBezTo>
                    <a:pt x="1162494" y="2150262"/>
                    <a:pt x="1335329" y="2119313"/>
                    <a:pt x="1360729" y="2141538"/>
                  </a:cubicBezTo>
                  <a:cubicBezTo>
                    <a:pt x="1386129" y="2163763"/>
                    <a:pt x="1397241" y="2217738"/>
                    <a:pt x="1343266" y="2252663"/>
                  </a:cubicBezTo>
                  <a:cubicBezTo>
                    <a:pt x="1289291" y="2287588"/>
                    <a:pt x="1071944" y="2345995"/>
                    <a:pt x="1021982" y="2348167"/>
                  </a:cubicBezTo>
                  <a:cubicBezTo>
                    <a:pt x="989863" y="2349551"/>
                    <a:pt x="992124" y="2288921"/>
                    <a:pt x="1004164" y="2253171"/>
                  </a:cubicBezTo>
                  <a:cubicBezTo>
                    <a:pt x="1013777" y="2224634"/>
                    <a:pt x="1108672" y="1931734"/>
                    <a:pt x="1106716" y="1853718"/>
                  </a:cubicBezTo>
                  <a:cubicBezTo>
                    <a:pt x="1105662" y="1811388"/>
                    <a:pt x="1016952" y="1796872"/>
                    <a:pt x="980834" y="1785823"/>
                  </a:cubicBezTo>
                  <a:cubicBezTo>
                    <a:pt x="932485" y="1771028"/>
                    <a:pt x="725869" y="1725968"/>
                    <a:pt x="725869" y="1725968"/>
                  </a:cubicBezTo>
                  <a:cubicBezTo>
                    <a:pt x="725869" y="1725968"/>
                    <a:pt x="551117" y="1885798"/>
                    <a:pt x="505600" y="1927073"/>
                  </a:cubicBezTo>
                  <a:cubicBezTo>
                    <a:pt x="460096" y="1968348"/>
                    <a:pt x="244183" y="2087144"/>
                    <a:pt x="225196" y="2097837"/>
                  </a:cubicBezTo>
                  <a:cubicBezTo>
                    <a:pt x="206210" y="2108518"/>
                    <a:pt x="231496" y="2153171"/>
                    <a:pt x="232169" y="2207540"/>
                  </a:cubicBezTo>
                  <a:cubicBezTo>
                    <a:pt x="233896" y="2347138"/>
                    <a:pt x="173520" y="2407412"/>
                    <a:pt x="98209" y="2317369"/>
                  </a:cubicBezTo>
                  <a:cubicBezTo>
                    <a:pt x="0" y="2199932"/>
                    <a:pt x="52527" y="2094268"/>
                    <a:pt x="72707" y="2083600"/>
                  </a:cubicBezTo>
                  <a:cubicBezTo>
                    <a:pt x="239408" y="2007172"/>
                    <a:pt x="571310" y="1699908"/>
                    <a:pt x="621157" y="1631074"/>
                  </a:cubicBezTo>
                  <a:cubicBezTo>
                    <a:pt x="621157" y="1631074"/>
                    <a:pt x="365366" y="1506538"/>
                    <a:pt x="419341" y="1184275"/>
                  </a:cubicBezTo>
                  <a:cubicBezTo>
                    <a:pt x="473316" y="862013"/>
                    <a:pt x="504393" y="793750"/>
                    <a:pt x="571068" y="688975"/>
                  </a:cubicBezTo>
                  <a:cubicBezTo>
                    <a:pt x="571068" y="688975"/>
                    <a:pt x="411404" y="628650"/>
                    <a:pt x="290754" y="723900"/>
                  </a:cubicBezTo>
                  <a:cubicBezTo>
                    <a:pt x="170104" y="819150"/>
                    <a:pt x="209791" y="947738"/>
                    <a:pt x="219316" y="960438"/>
                  </a:cubicBezTo>
                  <a:cubicBezTo>
                    <a:pt x="228841" y="973138"/>
                    <a:pt x="263766" y="1014413"/>
                    <a:pt x="241541" y="1052513"/>
                  </a:cubicBezTo>
                  <a:cubicBezTo>
                    <a:pt x="219316" y="1090613"/>
                    <a:pt x="195440" y="1104824"/>
                    <a:pt x="166383" y="1107059"/>
                  </a:cubicBezTo>
                  <a:cubicBezTo>
                    <a:pt x="125108" y="1110234"/>
                    <a:pt x="82245" y="1080072"/>
                    <a:pt x="74308" y="1037209"/>
                  </a:cubicBezTo>
                  <a:cubicBezTo>
                    <a:pt x="64046" y="981786"/>
                    <a:pt x="121933" y="973709"/>
                    <a:pt x="126695" y="973709"/>
                  </a:cubicBezTo>
                  <a:cubicBezTo>
                    <a:pt x="131458" y="973709"/>
                    <a:pt x="108217" y="896480"/>
                    <a:pt x="116256" y="835025"/>
                  </a:cubicBezTo>
                  <a:cubicBezTo>
                    <a:pt x="125108" y="767334"/>
                    <a:pt x="300279" y="484188"/>
                    <a:pt x="638416" y="615950"/>
                  </a:cubicBezTo>
                  <a:lnTo>
                    <a:pt x="746366" y="568325"/>
                  </a:lnTo>
                  <a:cubicBezTo>
                    <a:pt x="728904" y="539750"/>
                    <a:pt x="659054" y="387350"/>
                    <a:pt x="686041" y="268288"/>
                  </a:cubicBezTo>
                  <a:cubicBezTo>
                    <a:pt x="713029" y="149225"/>
                    <a:pt x="795579" y="0"/>
                    <a:pt x="1024179" y="17463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19" name="Shape 14">
              <a:extLst>
                <a:ext uri="{FF2B5EF4-FFF2-40B4-BE49-F238E27FC236}">
                  <a16:creationId xmlns:a16="http://schemas.microsoft.com/office/drawing/2014/main" id="{EA8E3834-962C-40B5-A7AD-70CD9CF81BAA}"/>
                </a:ext>
              </a:extLst>
            </p:cNvPr>
            <p:cNvSpPr/>
            <p:nvPr/>
          </p:nvSpPr>
          <p:spPr>
            <a:xfrm>
              <a:off x="0" y="0"/>
              <a:ext cx="1737398" cy="2407412"/>
            </a:xfrm>
            <a:custGeom>
              <a:avLst/>
              <a:gdLst/>
              <a:ahLst/>
              <a:cxnLst/>
              <a:rect l="0" t="0" r="0" b="0"/>
              <a:pathLst>
                <a:path w="1737398" h="2407412">
                  <a:moveTo>
                    <a:pt x="746366" y="568325"/>
                  </a:moveTo>
                  <a:cubicBezTo>
                    <a:pt x="728904" y="539750"/>
                    <a:pt x="659054" y="387350"/>
                    <a:pt x="686041" y="268288"/>
                  </a:cubicBezTo>
                  <a:cubicBezTo>
                    <a:pt x="713029" y="149225"/>
                    <a:pt x="795579" y="0"/>
                    <a:pt x="1024179" y="17463"/>
                  </a:cubicBezTo>
                  <a:cubicBezTo>
                    <a:pt x="1252779" y="34925"/>
                    <a:pt x="1301991" y="150813"/>
                    <a:pt x="1298816" y="296863"/>
                  </a:cubicBezTo>
                  <a:cubicBezTo>
                    <a:pt x="1295641" y="442913"/>
                    <a:pt x="1202499" y="595884"/>
                    <a:pt x="1045337" y="676847"/>
                  </a:cubicBezTo>
                  <a:cubicBezTo>
                    <a:pt x="1045337" y="676847"/>
                    <a:pt x="1281341" y="1059218"/>
                    <a:pt x="1354366" y="1095731"/>
                  </a:cubicBezTo>
                  <a:cubicBezTo>
                    <a:pt x="1354366" y="1095731"/>
                    <a:pt x="1558404" y="972045"/>
                    <a:pt x="1593482" y="927329"/>
                  </a:cubicBezTo>
                  <a:cubicBezTo>
                    <a:pt x="1645323" y="861212"/>
                    <a:pt x="1737398" y="992988"/>
                    <a:pt x="1645869" y="1017816"/>
                  </a:cubicBezTo>
                  <a:cubicBezTo>
                    <a:pt x="1557464" y="1041794"/>
                    <a:pt x="1414691" y="1224166"/>
                    <a:pt x="1348029" y="1222058"/>
                  </a:cubicBezTo>
                  <a:cubicBezTo>
                    <a:pt x="1248537" y="1218921"/>
                    <a:pt x="1074738" y="894702"/>
                    <a:pt x="1069950" y="886663"/>
                  </a:cubicBezTo>
                  <a:cubicBezTo>
                    <a:pt x="1069950" y="886663"/>
                    <a:pt x="1163333" y="1294384"/>
                    <a:pt x="816216" y="1608138"/>
                  </a:cubicBezTo>
                  <a:cubicBezTo>
                    <a:pt x="816216" y="1608138"/>
                    <a:pt x="816280" y="1616977"/>
                    <a:pt x="832155" y="1623327"/>
                  </a:cubicBezTo>
                  <a:cubicBezTo>
                    <a:pt x="848030" y="1629677"/>
                    <a:pt x="1056754" y="1697025"/>
                    <a:pt x="1170216" y="1724609"/>
                  </a:cubicBezTo>
                  <a:cubicBezTo>
                    <a:pt x="1257516" y="1745831"/>
                    <a:pt x="1197216" y="1984375"/>
                    <a:pt x="1197216" y="1984375"/>
                  </a:cubicBezTo>
                  <a:lnTo>
                    <a:pt x="1162494" y="2150262"/>
                  </a:lnTo>
                  <a:cubicBezTo>
                    <a:pt x="1162494" y="2150262"/>
                    <a:pt x="1335329" y="2119313"/>
                    <a:pt x="1360729" y="2141538"/>
                  </a:cubicBezTo>
                  <a:cubicBezTo>
                    <a:pt x="1386129" y="2163763"/>
                    <a:pt x="1397241" y="2217738"/>
                    <a:pt x="1343266" y="2252663"/>
                  </a:cubicBezTo>
                  <a:cubicBezTo>
                    <a:pt x="1289291" y="2287588"/>
                    <a:pt x="1071944" y="2345995"/>
                    <a:pt x="1021982" y="2348167"/>
                  </a:cubicBezTo>
                  <a:cubicBezTo>
                    <a:pt x="989863" y="2349551"/>
                    <a:pt x="992124" y="2288921"/>
                    <a:pt x="1004164" y="2253171"/>
                  </a:cubicBezTo>
                  <a:cubicBezTo>
                    <a:pt x="1013777" y="2224634"/>
                    <a:pt x="1108672" y="1931734"/>
                    <a:pt x="1106716" y="1853718"/>
                  </a:cubicBezTo>
                  <a:cubicBezTo>
                    <a:pt x="1105662" y="1811388"/>
                    <a:pt x="1016952" y="1796872"/>
                    <a:pt x="980834" y="1785823"/>
                  </a:cubicBezTo>
                  <a:cubicBezTo>
                    <a:pt x="932485" y="1771028"/>
                    <a:pt x="725869" y="1725968"/>
                    <a:pt x="725869" y="1725968"/>
                  </a:cubicBezTo>
                  <a:cubicBezTo>
                    <a:pt x="725869" y="1725968"/>
                    <a:pt x="551117" y="1885798"/>
                    <a:pt x="505600" y="1927073"/>
                  </a:cubicBezTo>
                  <a:cubicBezTo>
                    <a:pt x="460096" y="1968348"/>
                    <a:pt x="244183" y="2087144"/>
                    <a:pt x="225196" y="2097837"/>
                  </a:cubicBezTo>
                  <a:cubicBezTo>
                    <a:pt x="206210" y="2108518"/>
                    <a:pt x="231496" y="2153171"/>
                    <a:pt x="232169" y="2207540"/>
                  </a:cubicBezTo>
                  <a:cubicBezTo>
                    <a:pt x="233896" y="2347138"/>
                    <a:pt x="173520" y="2407412"/>
                    <a:pt x="98209" y="2317369"/>
                  </a:cubicBezTo>
                  <a:cubicBezTo>
                    <a:pt x="0" y="2199932"/>
                    <a:pt x="52527" y="2094268"/>
                    <a:pt x="72707" y="2083600"/>
                  </a:cubicBezTo>
                  <a:cubicBezTo>
                    <a:pt x="239408" y="2007172"/>
                    <a:pt x="571310" y="1699908"/>
                    <a:pt x="621157" y="1631074"/>
                  </a:cubicBezTo>
                  <a:cubicBezTo>
                    <a:pt x="621157" y="1631074"/>
                    <a:pt x="365366" y="1506538"/>
                    <a:pt x="419341" y="1184275"/>
                  </a:cubicBezTo>
                  <a:cubicBezTo>
                    <a:pt x="473316" y="862013"/>
                    <a:pt x="504393" y="793750"/>
                    <a:pt x="571068" y="688975"/>
                  </a:cubicBezTo>
                  <a:cubicBezTo>
                    <a:pt x="571068" y="688975"/>
                    <a:pt x="411404" y="628650"/>
                    <a:pt x="290754" y="723900"/>
                  </a:cubicBezTo>
                  <a:cubicBezTo>
                    <a:pt x="170104" y="819150"/>
                    <a:pt x="209791" y="947738"/>
                    <a:pt x="219316" y="960438"/>
                  </a:cubicBezTo>
                  <a:cubicBezTo>
                    <a:pt x="228841" y="973138"/>
                    <a:pt x="263766" y="1014413"/>
                    <a:pt x="241541" y="1052513"/>
                  </a:cubicBezTo>
                  <a:cubicBezTo>
                    <a:pt x="219316" y="1090613"/>
                    <a:pt x="195440" y="1104824"/>
                    <a:pt x="166383" y="1107059"/>
                  </a:cubicBezTo>
                  <a:cubicBezTo>
                    <a:pt x="125108" y="1110234"/>
                    <a:pt x="82245" y="1080072"/>
                    <a:pt x="74308" y="1037209"/>
                  </a:cubicBezTo>
                  <a:cubicBezTo>
                    <a:pt x="64046" y="981786"/>
                    <a:pt x="121933" y="973709"/>
                    <a:pt x="126695" y="973709"/>
                  </a:cubicBezTo>
                  <a:cubicBezTo>
                    <a:pt x="131458" y="973709"/>
                    <a:pt x="108217" y="896480"/>
                    <a:pt x="116256" y="835025"/>
                  </a:cubicBezTo>
                  <a:cubicBezTo>
                    <a:pt x="125108" y="767334"/>
                    <a:pt x="300279" y="484188"/>
                    <a:pt x="638416" y="615950"/>
                  </a:cubicBezTo>
                  <a:lnTo>
                    <a:pt x="746366" y="568325"/>
                  </a:lnTo>
                  <a:close/>
                </a:path>
              </a:pathLst>
            </a:custGeom>
            <a:ln w="6350" cap="rnd">
              <a:round/>
            </a:ln>
          </p:spPr>
          <p:style>
            <a:lnRef idx="1">
              <a:srgbClr val="18171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0" name="Shape 15">
              <a:extLst>
                <a:ext uri="{FF2B5EF4-FFF2-40B4-BE49-F238E27FC236}">
                  <a16:creationId xmlns:a16="http://schemas.microsoft.com/office/drawing/2014/main" id="{9F87FE17-414D-431B-916E-B77951993EDA}"/>
                </a:ext>
              </a:extLst>
            </p:cNvPr>
            <p:cNvSpPr/>
            <p:nvPr/>
          </p:nvSpPr>
          <p:spPr>
            <a:xfrm>
              <a:off x="478762" y="637089"/>
              <a:ext cx="545579" cy="951872"/>
            </a:xfrm>
            <a:custGeom>
              <a:avLst/>
              <a:gdLst/>
              <a:ahLst/>
              <a:cxnLst/>
              <a:rect l="0" t="0" r="0" b="0"/>
              <a:pathLst>
                <a:path w="545579" h="951872">
                  <a:moveTo>
                    <a:pt x="305691" y="5040"/>
                  </a:moveTo>
                  <a:cubicBezTo>
                    <a:pt x="347341" y="0"/>
                    <a:pt x="391555" y="12350"/>
                    <a:pt x="430060" y="58770"/>
                  </a:cubicBezTo>
                  <a:cubicBezTo>
                    <a:pt x="538518" y="180525"/>
                    <a:pt x="545579" y="337268"/>
                    <a:pt x="476288" y="641687"/>
                  </a:cubicBezTo>
                  <a:cubicBezTo>
                    <a:pt x="453466" y="760204"/>
                    <a:pt x="311633" y="951872"/>
                    <a:pt x="249593" y="938283"/>
                  </a:cubicBezTo>
                  <a:cubicBezTo>
                    <a:pt x="157975" y="918204"/>
                    <a:pt x="0" y="895801"/>
                    <a:pt x="23076" y="550819"/>
                  </a:cubicBezTo>
                  <a:cubicBezTo>
                    <a:pt x="42685" y="257626"/>
                    <a:pt x="157112" y="97924"/>
                    <a:pt x="157112" y="97924"/>
                  </a:cubicBezTo>
                  <a:cubicBezTo>
                    <a:pt x="173979" y="70143"/>
                    <a:pt x="236273" y="13439"/>
                    <a:pt x="305691" y="5040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4322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1" name="Shape 16">
              <a:extLst>
                <a:ext uri="{FF2B5EF4-FFF2-40B4-BE49-F238E27FC236}">
                  <a16:creationId xmlns:a16="http://schemas.microsoft.com/office/drawing/2014/main" id="{081BC8FE-DC30-4ACB-8766-978A0F99D0FB}"/>
                </a:ext>
              </a:extLst>
            </p:cNvPr>
            <p:cNvSpPr/>
            <p:nvPr/>
          </p:nvSpPr>
          <p:spPr>
            <a:xfrm>
              <a:off x="680936" y="86421"/>
              <a:ext cx="559460" cy="589169"/>
            </a:xfrm>
            <a:custGeom>
              <a:avLst/>
              <a:gdLst/>
              <a:ahLst/>
              <a:cxnLst/>
              <a:rect l="0" t="0" r="0" b="0"/>
              <a:pathLst>
                <a:path w="559460" h="589169">
                  <a:moveTo>
                    <a:pt x="326064" y="1304"/>
                  </a:moveTo>
                  <a:cubicBezTo>
                    <a:pt x="399832" y="3477"/>
                    <a:pt x="492071" y="20736"/>
                    <a:pt x="517868" y="80267"/>
                  </a:cubicBezTo>
                  <a:cubicBezTo>
                    <a:pt x="546963" y="147412"/>
                    <a:pt x="559460" y="350866"/>
                    <a:pt x="467385" y="438178"/>
                  </a:cubicBezTo>
                  <a:cubicBezTo>
                    <a:pt x="383972" y="517287"/>
                    <a:pt x="269596" y="589169"/>
                    <a:pt x="140043" y="434280"/>
                  </a:cubicBezTo>
                  <a:cubicBezTo>
                    <a:pt x="0" y="266843"/>
                    <a:pt x="128384" y="37963"/>
                    <a:pt x="231572" y="7813"/>
                  </a:cubicBezTo>
                  <a:cubicBezTo>
                    <a:pt x="244192" y="4127"/>
                    <a:pt x="281804" y="0"/>
                    <a:pt x="326064" y="1304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995B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2" name="Shape 17">
              <a:extLst>
                <a:ext uri="{FF2B5EF4-FFF2-40B4-BE49-F238E27FC236}">
                  <a16:creationId xmlns:a16="http://schemas.microsoft.com/office/drawing/2014/main" id="{D939DBEF-34F1-4598-99C2-A56414A0DD27}"/>
                </a:ext>
              </a:extLst>
            </p:cNvPr>
            <p:cNvSpPr/>
            <p:nvPr/>
          </p:nvSpPr>
          <p:spPr>
            <a:xfrm>
              <a:off x="2115833" y="30734"/>
              <a:ext cx="2116138" cy="2292896"/>
            </a:xfrm>
            <a:custGeom>
              <a:avLst/>
              <a:gdLst/>
              <a:ahLst/>
              <a:cxnLst/>
              <a:rect l="0" t="0" r="0" b="0"/>
              <a:pathLst>
                <a:path w="2116138" h="2292896">
                  <a:moveTo>
                    <a:pt x="910184" y="2604"/>
                  </a:moveTo>
                  <a:cubicBezTo>
                    <a:pt x="1004888" y="0"/>
                    <a:pt x="1252068" y="109766"/>
                    <a:pt x="1226096" y="332804"/>
                  </a:cubicBezTo>
                  <a:cubicBezTo>
                    <a:pt x="1200150" y="555625"/>
                    <a:pt x="1087438" y="620713"/>
                    <a:pt x="1087438" y="620713"/>
                  </a:cubicBezTo>
                  <a:cubicBezTo>
                    <a:pt x="1087438" y="620713"/>
                    <a:pt x="1221334" y="558229"/>
                    <a:pt x="1305471" y="569341"/>
                  </a:cubicBezTo>
                  <a:cubicBezTo>
                    <a:pt x="1389609" y="580454"/>
                    <a:pt x="1617663" y="646113"/>
                    <a:pt x="1749425" y="779463"/>
                  </a:cubicBezTo>
                  <a:cubicBezTo>
                    <a:pt x="1824038" y="796925"/>
                    <a:pt x="1763014" y="926376"/>
                    <a:pt x="1704975" y="849313"/>
                  </a:cubicBezTo>
                  <a:cubicBezTo>
                    <a:pt x="1641475" y="801688"/>
                    <a:pt x="1451521" y="669354"/>
                    <a:pt x="1338809" y="663004"/>
                  </a:cubicBezTo>
                  <a:cubicBezTo>
                    <a:pt x="1261123" y="658622"/>
                    <a:pt x="1110209" y="710629"/>
                    <a:pt x="1110209" y="710629"/>
                  </a:cubicBezTo>
                  <a:cubicBezTo>
                    <a:pt x="1110209" y="710629"/>
                    <a:pt x="1461643" y="1026516"/>
                    <a:pt x="1321943" y="1326553"/>
                  </a:cubicBezTo>
                  <a:cubicBezTo>
                    <a:pt x="1321943" y="1326553"/>
                    <a:pt x="1471092" y="1412354"/>
                    <a:pt x="1494904" y="1418704"/>
                  </a:cubicBezTo>
                  <a:cubicBezTo>
                    <a:pt x="1518717" y="1425054"/>
                    <a:pt x="1600746" y="1437704"/>
                    <a:pt x="1629321" y="1456754"/>
                  </a:cubicBezTo>
                  <a:cubicBezTo>
                    <a:pt x="1657896" y="1475804"/>
                    <a:pt x="1812277" y="1646377"/>
                    <a:pt x="1823390" y="1843227"/>
                  </a:cubicBezTo>
                  <a:cubicBezTo>
                    <a:pt x="1823390" y="1843227"/>
                    <a:pt x="1935709" y="1763141"/>
                    <a:pt x="1983334" y="1769491"/>
                  </a:cubicBezTo>
                  <a:cubicBezTo>
                    <a:pt x="2030959" y="1775841"/>
                    <a:pt x="2116138" y="1811350"/>
                    <a:pt x="2068513" y="1858975"/>
                  </a:cubicBezTo>
                  <a:cubicBezTo>
                    <a:pt x="2020888" y="1906600"/>
                    <a:pt x="1937283" y="1981746"/>
                    <a:pt x="1844154" y="2013496"/>
                  </a:cubicBezTo>
                  <a:cubicBezTo>
                    <a:pt x="1775016" y="2037055"/>
                    <a:pt x="1760436" y="2001139"/>
                    <a:pt x="1757363" y="1973275"/>
                  </a:cubicBezTo>
                  <a:cubicBezTo>
                    <a:pt x="1754721" y="1949234"/>
                    <a:pt x="1746783" y="1886496"/>
                    <a:pt x="1746783" y="1886496"/>
                  </a:cubicBezTo>
                  <a:cubicBezTo>
                    <a:pt x="1746783" y="1886496"/>
                    <a:pt x="1653654" y="1748384"/>
                    <a:pt x="1640954" y="1676946"/>
                  </a:cubicBezTo>
                  <a:cubicBezTo>
                    <a:pt x="1628254" y="1605509"/>
                    <a:pt x="1585354" y="1548067"/>
                    <a:pt x="1539316" y="1541717"/>
                  </a:cubicBezTo>
                  <a:cubicBezTo>
                    <a:pt x="1493279" y="1535367"/>
                    <a:pt x="1335088" y="1497559"/>
                    <a:pt x="1274763" y="1422946"/>
                  </a:cubicBezTo>
                  <a:cubicBezTo>
                    <a:pt x="1274763" y="1422946"/>
                    <a:pt x="1203871" y="1498029"/>
                    <a:pt x="1148309" y="1520254"/>
                  </a:cubicBezTo>
                  <a:cubicBezTo>
                    <a:pt x="1148309" y="1520254"/>
                    <a:pt x="1165225" y="1727746"/>
                    <a:pt x="1128713" y="1778546"/>
                  </a:cubicBezTo>
                  <a:cubicBezTo>
                    <a:pt x="1092200" y="1829346"/>
                    <a:pt x="757784" y="2001266"/>
                    <a:pt x="757784" y="2001266"/>
                  </a:cubicBezTo>
                  <a:cubicBezTo>
                    <a:pt x="757784" y="2001266"/>
                    <a:pt x="851446" y="2120329"/>
                    <a:pt x="830809" y="2179066"/>
                  </a:cubicBezTo>
                  <a:cubicBezTo>
                    <a:pt x="810171" y="2237804"/>
                    <a:pt x="781050" y="2292896"/>
                    <a:pt x="747713" y="2273846"/>
                  </a:cubicBezTo>
                  <a:cubicBezTo>
                    <a:pt x="714375" y="2254796"/>
                    <a:pt x="565683" y="2059534"/>
                    <a:pt x="584733" y="2007146"/>
                  </a:cubicBezTo>
                  <a:cubicBezTo>
                    <a:pt x="603783" y="1954759"/>
                    <a:pt x="643242" y="1960804"/>
                    <a:pt x="665163" y="1937296"/>
                  </a:cubicBezTo>
                  <a:cubicBezTo>
                    <a:pt x="781583" y="1812404"/>
                    <a:pt x="1013892" y="1739913"/>
                    <a:pt x="1025004" y="1731975"/>
                  </a:cubicBezTo>
                  <a:cubicBezTo>
                    <a:pt x="1036117" y="1724038"/>
                    <a:pt x="1035114" y="1548117"/>
                    <a:pt x="1031939" y="1527480"/>
                  </a:cubicBezTo>
                  <a:cubicBezTo>
                    <a:pt x="1028764" y="1506842"/>
                    <a:pt x="620713" y="1444625"/>
                    <a:pt x="746125" y="850900"/>
                  </a:cubicBezTo>
                  <a:cubicBezTo>
                    <a:pt x="746125" y="850900"/>
                    <a:pt x="483146" y="1002729"/>
                    <a:pt x="405359" y="996379"/>
                  </a:cubicBezTo>
                  <a:cubicBezTo>
                    <a:pt x="327571" y="990029"/>
                    <a:pt x="138113" y="869950"/>
                    <a:pt x="58738" y="719138"/>
                  </a:cubicBezTo>
                  <a:cubicBezTo>
                    <a:pt x="0" y="681038"/>
                    <a:pt x="119063" y="608013"/>
                    <a:pt x="140246" y="688404"/>
                  </a:cubicBezTo>
                  <a:cubicBezTo>
                    <a:pt x="152476" y="734809"/>
                    <a:pt x="316433" y="907072"/>
                    <a:pt x="391071" y="901129"/>
                  </a:cubicBezTo>
                  <a:cubicBezTo>
                    <a:pt x="530771" y="890016"/>
                    <a:pt x="849859" y="686816"/>
                    <a:pt x="845096" y="661416"/>
                  </a:cubicBezTo>
                  <a:cubicBezTo>
                    <a:pt x="840334" y="636016"/>
                    <a:pt x="598919" y="562724"/>
                    <a:pt x="613054" y="273926"/>
                  </a:cubicBezTo>
                  <a:cubicBezTo>
                    <a:pt x="624167" y="46914"/>
                    <a:pt x="815480" y="5207"/>
                    <a:pt x="910184" y="2604"/>
                  </a:cubicBezTo>
                  <a:close/>
                </a:path>
              </a:pathLst>
            </a:custGeom>
            <a:ln w="0" cap="rnd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3" name="Shape 18">
              <a:extLst>
                <a:ext uri="{FF2B5EF4-FFF2-40B4-BE49-F238E27FC236}">
                  <a16:creationId xmlns:a16="http://schemas.microsoft.com/office/drawing/2014/main" id="{C87447D3-8372-4FB0-8947-C739ABFA1304}"/>
                </a:ext>
              </a:extLst>
            </p:cNvPr>
            <p:cNvSpPr/>
            <p:nvPr/>
          </p:nvSpPr>
          <p:spPr>
            <a:xfrm>
              <a:off x="2115833" y="30734"/>
              <a:ext cx="2116138" cy="2292896"/>
            </a:xfrm>
            <a:custGeom>
              <a:avLst/>
              <a:gdLst/>
              <a:ahLst/>
              <a:cxnLst/>
              <a:rect l="0" t="0" r="0" b="0"/>
              <a:pathLst>
                <a:path w="2116138" h="2292896">
                  <a:moveTo>
                    <a:pt x="910184" y="2604"/>
                  </a:moveTo>
                  <a:cubicBezTo>
                    <a:pt x="1004888" y="0"/>
                    <a:pt x="1252068" y="109766"/>
                    <a:pt x="1226096" y="332804"/>
                  </a:cubicBezTo>
                  <a:cubicBezTo>
                    <a:pt x="1200150" y="555625"/>
                    <a:pt x="1087438" y="620713"/>
                    <a:pt x="1087438" y="620713"/>
                  </a:cubicBezTo>
                  <a:cubicBezTo>
                    <a:pt x="1087438" y="620713"/>
                    <a:pt x="1221334" y="558229"/>
                    <a:pt x="1305471" y="569341"/>
                  </a:cubicBezTo>
                  <a:cubicBezTo>
                    <a:pt x="1389609" y="580454"/>
                    <a:pt x="1617663" y="646113"/>
                    <a:pt x="1749425" y="779463"/>
                  </a:cubicBezTo>
                  <a:cubicBezTo>
                    <a:pt x="1824038" y="796925"/>
                    <a:pt x="1763014" y="926376"/>
                    <a:pt x="1704975" y="849313"/>
                  </a:cubicBezTo>
                  <a:cubicBezTo>
                    <a:pt x="1641475" y="801688"/>
                    <a:pt x="1451521" y="669354"/>
                    <a:pt x="1338809" y="663004"/>
                  </a:cubicBezTo>
                  <a:cubicBezTo>
                    <a:pt x="1261123" y="658622"/>
                    <a:pt x="1110209" y="710629"/>
                    <a:pt x="1110209" y="710629"/>
                  </a:cubicBezTo>
                  <a:cubicBezTo>
                    <a:pt x="1110209" y="710629"/>
                    <a:pt x="1461643" y="1026516"/>
                    <a:pt x="1321943" y="1326553"/>
                  </a:cubicBezTo>
                  <a:cubicBezTo>
                    <a:pt x="1321943" y="1326553"/>
                    <a:pt x="1471092" y="1412354"/>
                    <a:pt x="1494904" y="1418704"/>
                  </a:cubicBezTo>
                  <a:cubicBezTo>
                    <a:pt x="1518717" y="1425054"/>
                    <a:pt x="1600746" y="1437704"/>
                    <a:pt x="1629321" y="1456754"/>
                  </a:cubicBezTo>
                  <a:cubicBezTo>
                    <a:pt x="1657896" y="1475804"/>
                    <a:pt x="1812277" y="1646377"/>
                    <a:pt x="1823390" y="1843227"/>
                  </a:cubicBezTo>
                  <a:cubicBezTo>
                    <a:pt x="1823390" y="1843227"/>
                    <a:pt x="1935709" y="1763141"/>
                    <a:pt x="1983334" y="1769491"/>
                  </a:cubicBezTo>
                  <a:cubicBezTo>
                    <a:pt x="2030959" y="1775841"/>
                    <a:pt x="2116138" y="1811350"/>
                    <a:pt x="2068513" y="1858975"/>
                  </a:cubicBezTo>
                  <a:cubicBezTo>
                    <a:pt x="2020888" y="1906600"/>
                    <a:pt x="1937283" y="1981746"/>
                    <a:pt x="1844154" y="2013496"/>
                  </a:cubicBezTo>
                  <a:cubicBezTo>
                    <a:pt x="1775016" y="2037055"/>
                    <a:pt x="1760436" y="2001139"/>
                    <a:pt x="1757363" y="1973275"/>
                  </a:cubicBezTo>
                  <a:cubicBezTo>
                    <a:pt x="1754721" y="1949234"/>
                    <a:pt x="1746783" y="1886496"/>
                    <a:pt x="1746783" y="1886496"/>
                  </a:cubicBezTo>
                  <a:cubicBezTo>
                    <a:pt x="1746783" y="1886496"/>
                    <a:pt x="1653654" y="1748384"/>
                    <a:pt x="1640954" y="1676946"/>
                  </a:cubicBezTo>
                  <a:cubicBezTo>
                    <a:pt x="1628254" y="1605509"/>
                    <a:pt x="1585354" y="1548067"/>
                    <a:pt x="1539316" y="1541717"/>
                  </a:cubicBezTo>
                  <a:cubicBezTo>
                    <a:pt x="1493279" y="1535367"/>
                    <a:pt x="1335088" y="1497559"/>
                    <a:pt x="1274763" y="1422946"/>
                  </a:cubicBezTo>
                  <a:cubicBezTo>
                    <a:pt x="1274763" y="1422946"/>
                    <a:pt x="1203871" y="1498029"/>
                    <a:pt x="1148309" y="1520254"/>
                  </a:cubicBezTo>
                  <a:cubicBezTo>
                    <a:pt x="1148309" y="1520254"/>
                    <a:pt x="1165225" y="1727746"/>
                    <a:pt x="1128713" y="1778546"/>
                  </a:cubicBezTo>
                  <a:cubicBezTo>
                    <a:pt x="1092200" y="1829346"/>
                    <a:pt x="757784" y="2001266"/>
                    <a:pt x="757784" y="2001266"/>
                  </a:cubicBezTo>
                  <a:cubicBezTo>
                    <a:pt x="757784" y="2001266"/>
                    <a:pt x="851446" y="2120329"/>
                    <a:pt x="830809" y="2179066"/>
                  </a:cubicBezTo>
                  <a:cubicBezTo>
                    <a:pt x="810171" y="2237804"/>
                    <a:pt x="781050" y="2292896"/>
                    <a:pt x="747713" y="2273846"/>
                  </a:cubicBezTo>
                  <a:cubicBezTo>
                    <a:pt x="714375" y="2254796"/>
                    <a:pt x="565683" y="2059534"/>
                    <a:pt x="584733" y="2007146"/>
                  </a:cubicBezTo>
                  <a:cubicBezTo>
                    <a:pt x="603783" y="1954759"/>
                    <a:pt x="643242" y="1960804"/>
                    <a:pt x="665163" y="1937296"/>
                  </a:cubicBezTo>
                  <a:cubicBezTo>
                    <a:pt x="781583" y="1812404"/>
                    <a:pt x="1013892" y="1739913"/>
                    <a:pt x="1025004" y="1731975"/>
                  </a:cubicBezTo>
                  <a:cubicBezTo>
                    <a:pt x="1036117" y="1724038"/>
                    <a:pt x="1035114" y="1548117"/>
                    <a:pt x="1031939" y="1527480"/>
                  </a:cubicBezTo>
                  <a:cubicBezTo>
                    <a:pt x="1028764" y="1506842"/>
                    <a:pt x="620713" y="1444625"/>
                    <a:pt x="746125" y="850900"/>
                  </a:cubicBezTo>
                  <a:cubicBezTo>
                    <a:pt x="746125" y="850900"/>
                    <a:pt x="483146" y="1002729"/>
                    <a:pt x="405359" y="996379"/>
                  </a:cubicBezTo>
                  <a:cubicBezTo>
                    <a:pt x="327571" y="990029"/>
                    <a:pt x="138113" y="869950"/>
                    <a:pt x="58738" y="719138"/>
                  </a:cubicBezTo>
                  <a:cubicBezTo>
                    <a:pt x="0" y="681038"/>
                    <a:pt x="119063" y="608013"/>
                    <a:pt x="140246" y="688404"/>
                  </a:cubicBezTo>
                  <a:cubicBezTo>
                    <a:pt x="152476" y="734809"/>
                    <a:pt x="316433" y="907072"/>
                    <a:pt x="391071" y="901129"/>
                  </a:cubicBezTo>
                  <a:cubicBezTo>
                    <a:pt x="530771" y="890016"/>
                    <a:pt x="849859" y="686816"/>
                    <a:pt x="845096" y="661416"/>
                  </a:cubicBezTo>
                  <a:cubicBezTo>
                    <a:pt x="840334" y="636016"/>
                    <a:pt x="598919" y="562724"/>
                    <a:pt x="613054" y="273926"/>
                  </a:cubicBezTo>
                  <a:cubicBezTo>
                    <a:pt x="624167" y="46914"/>
                    <a:pt x="815480" y="5207"/>
                    <a:pt x="910184" y="2604"/>
                  </a:cubicBezTo>
                  <a:close/>
                </a:path>
              </a:pathLst>
            </a:custGeom>
            <a:ln w="6350" cap="flat">
              <a:miter lim="127000"/>
            </a:ln>
          </p:spPr>
          <p:style>
            <a:lnRef idx="1">
              <a:srgbClr val="18171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4" name="Shape 19">
              <a:extLst>
                <a:ext uri="{FF2B5EF4-FFF2-40B4-BE49-F238E27FC236}">
                  <a16:creationId xmlns:a16="http://schemas.microsoft.com/office/drawing/2014/main" id="{8A10FF4C-B29C-44F1-BFBA-93D78FEE27C2}"/>
                </a:ext>
              </a:extLst>
            </p:cNvPr>
            <p:cNvSpPr/>
            <p:nvPr/>
          </p:nvSpPr>
          <p:spPr>
            <a:xfrm>
              <a:off x="2789441" y="102705"/>
              <a:ext cx="490029" cy="551320"/>
            </a:xfrm>
            <a:custGeom>
              <a:avLst/>
              <a:gdLst/>
              <a:ahLst/>
              <a:cxnLst/>
              <a:rect l="0" t="0" r="0" b="0"/>
              <a:pathLst>
                <a:path w="490029" h="551320">
                  <a:moveTo>
                    <a:pt x="223329" y="7404"/>
                  </a:moveTo>
                  <a:cubicBezTo>
                    <a:pt x="346100" y="14808"/>
                    <a:pt x="490029" y="64554"/>
                    <a:pt x="480517" y="246024"/>
                  </a:cubicBezTo>
                  <a:cubicBezTo>
                    <a:pt x="471411" y="419938"/>
                    <a:pt x="378904" y="536042"/>
                    <a:pt x="259334" y="545529"/>
                  </a:cubicBezTo>
                  <a:cubicBezTo>
                    <a:pt x="186347" y="551320"/>
                    <a:pt x="20739" y="372796"/>
                    <a:pt x="12192" y="269342"/>
                  </a:cubicBezTo>
                  <a:cubicBezTo>
                    <a:pt x="0" y="121742"/>
                    <a:pt x="100559" y="0"/>
                    <a:pt x="223329" y="7404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995B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5" name="Shape 20">
              <a:extLst>
                <a:ext uri="{FF2B5EF4-FFF2-40B4-BE49-F238E27FC236}">
                  <a16:creationId xmlns:a16="http://schemas.microsoft.com/office/drawing/2014/main" id="{9D62C2A8-9F67-4049-92E4-1D6EBF70F91B}"/>
                </a:ext>
              </a:extLst>
            </p:cNvPr>
            <p:cNvSpPr/>
            <p:nvPr/>
          </p:nvSpPr>
          <p:spPr>
            <a:xfrm>
              <a:off x="2900553" y="737172"/>
              <a:ext cx="521792" cy="762432"/>
            </a:xfrm>
            <a:custGeom>
              <a:avLst/>
              <a:gdLst/>
              <a:ahLst/>
              <a:cxnLst/>
              <a:rect l="0" t="0" r="0" b="0"/>
              <a:pathLst>
                <a:path w="521792" h="762432">
                  <a:moveTo>
                    <a:pt x="209055" y="0"/>
                  </a:moveTo>
                  <a:cubicBezTo>
                    <a:pt x="277317" y="9525"/>
                    <a:pt x="403085" y="185420"/>
                    <a:pt x="457251" y="319583"/>
                  </a:cubicBezTo>
                  <a:cubicBezTo>
                    <a:pt x="521792" y="479438"/>
                    <a:pt x="482105" y="682625"/>
                    <a:pt x="311201" y="732333"/>
                  </a:cubicBezTo>
                  <a:cubicBezTo>
                    <a:pt x="207709" y="762432"/>
                    <a:pt x="10617" y="614363"/>
                    <a:pt x="4280" y="402133"/>
                  </a:cubicBezTo>
                  <a:cubicBezTo>
                    <a:pt x="0" y="258204"/>
                    <a:pt x="23330" y="19012"/>
                    <a:pt x="165151" y="2083"/>
                  </a:cubicBezTo>
                  <a:lnTo>
                    <a:pt x="20905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ED06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6" name="Shape 21">
              <a:extLst>
                <a:ext uri="{FF2B5EF4-FFF2-40B4-BE49-F238E27FC236}">
                  <a16:creationId xmlns:a16="http://schemas.microsoft.com/office/drawing/2014/main" id="{FB1121DE-1AD0-46D5-AC8B-7498ABC54D61}"/>
                </a:ext>
              </a:extLst>
            </p:cNvPr>
            <p:cNvSpPr/>
            <p:nvPr/>
          </p:nvSpPr>
          <p:spPr>
            <a:xfrm>
              <a:off x="5107661" y="92070"/>
              <a:ext cx="463845" cy="446639"/>
            </a:xfrm>
            <a:custGeom>
              <a:avLst/>
              <a:gdLst/>
              <a:ahLst/>
              <a:cxnLst/>
              <a:rect l="0" t="0" r="0" b="0"/>
              <a:pathLst>
                <a:path w="463845" h="446639">
                  <a:moveTo>
                    <a:pt x="229946" y="792"/>
                  </a:moveTo>
                  <a:cubicBezTo>
                    <a:pt x="330245" y="0"/>
                    <a:pt x="463845" y="66337"/>
                    <a:pt x="451865" y="166172"/>
                  </a:cubicBezTo>
                  <a:cubicBezTo>
                    <a:pt x="434873" y="307815"/>
                    <a:pt x="313347" y="441902"/>
                    <a:pt x="178015" y="444594"/>
                  </a:cubicBezTo>
                  <a:cubicBezTo>
                    <a:pt x="75222" y="446639"/>
                    <a:pt x="0" y="321353"/>
                    <a:pt x="11417" y="241483"/>
                  </a:cubicBezTo>
                  <a:cubicBezTo>
                    <a:pt x="22822" y="161613"/>
                    <a:pt x="102209" y="26040"/>
                    <a:pt x="189522" y="5339"/>
                  </a:cubicBezTo>
                  <a:cubicBezTo>
                    <a:pt x="201969" y="2388"/>
                    <a:pt x="215618" y="905"/>
                    <a:pt x="229946" y="79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995B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7" name="Shape 22">
              <a:extLst>
                <a:ext uri="{FF2B5EF4-FFF2-40B4-BE49-F238E27FC236}">
                  <a16:creationId xmlns:a16="http://schemas.microsoft.com/office/drawing/2014/main" id="{AB52AB48-F5EF-4922-B775-B68B9A1DC94E}"/>
                </a:ext>
              </a:extLst>
            </p:cNvPr>
            <p:cNvSpPr/>
            <p:nvPr/>
          </p:nvSpPr>
          <p:spPr>
            <a:xfrm>
              <a:off x="4739996" y="630479"/>
              <a:ext cx="660400" cy="849605"/>
            </a:xfrm>
            <a:custGeom>
              <a:avLst/>
              <a:gdLst/>
              <a:ahLst/>
              <a:cxnLst/>
              <a:rect l="0" t="0" r="0" b="0"/>
              <a:pathLst>
                <a:path w="660400" h="849605">
                  <a:moveTo>
                    <a:pt x="378752" y="4242"/>
                  </a:moveTo>
                  <a:lnTo>
                    <a:pt x="389458" y="5055"/>
                  </a:lnTo>
                  <a:cubicBezTo>
                    <a:pt x="503758" y="15634"/>
                    <a:pt x="660400" y="115113"/>
                    <a:pt x="582079" y="464363"/>
                  </a:cubicBezTo>
                  <a:cubicBezTo>
                    <a:pt x="503758" y="813613"/>
                    <a:pt x="321729" y="845363"/>
                    <a:pt x="270929" y="847484"/>
                  </a:cubicBezTo>
                  <a:cubicBezTo>
                    <a:pt x="220129" y="849605"/>
                    <a:pt x="0" y="652755"/>
                    <a:pt x="82550" y="373355"/>
                  </a:cubicBezTo>
                  <a:cubicBezTo>
                    <a:pt x="165100" y="93955"/>
                    <a:pt x="300431" y="0"/>
                    <a:pt x="378752" y="4242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7C28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8" name="Shape 23">
              <a:extLst>
                <a:ext uri="{FF2B5EF4-FFF2-40B4-BE49-F238E27FC236}">
                  <a16:creationId xmlns:a16="http://schemas.microsoft.com/office/drawing/2014/main" id="{E9D0D757-E3AA-4F80-A1AE-C4FF16EB93B4}"/>
                </a:ext>
              </a:extLst>
            </p:cNvPr>
            <p:cNvSpPr/>
            <p:nvPr/>
          </p:nvSpPr>
          <p:spPr>
            <a:xfrm>
              <a:off x="7412056" y="217785"/>
              <a:ext cx="470979" cy="494703"/>
            </a:xfrm>
            <a:custGeom>
              <a:avLst/>
              <a:gdLst/>
              <a:ahLst/>
              <a:cxnLst/>
              <a:rect l="0" t="0" r="0" b="0"/>
              <a:pathLst>
                <a:path w="470979" h="494703">
                  <a:moveTo>
                    <a:pt x="258226" y="4620"/>
                  </a:moveTo>
                  <a:cubicBezTo>
                    <a:pt x="291049" y="6160"/>
                    <a:pt x="321707" y="14507"/>
                    <a:pt x="346049" y="30912"/>
                  </a:cubicBezTo>
                  <a:cubicBezTo>
                    <a:pt x="443420" y="96533"/>
                    <a:pt x="470979" y="388290"/>
                    <a:pt x="265100" y="454228"/>
                  </a:cubicBezTo>
                  <a:cubicBezTo>
                    <a:pt x="10643" y="494703"/>
                    <a:pt x="0" y="195148"/>
                    <a:pt x="16408" y="140779"/>
                  </a:cubicBezTo>
                  <a:cubicBezTo>
                    <a:pt x="41802" y="56645"/>
                    <a:pt x="159757" y="0"/>
                    <a:pt x="258226" y="462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995B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  <p:sp>
          <p:nvSpPr>
            <p:cNvPr id="29" name="Shape 24">
              <a:extLst>
                <a:ext uri="{FF2B5EF4-FFF2-40B4-BE49-F238E27FC236}">
                  <a16:creationId xmlns:a16="http://schemas.microsoft.com/office/drawing/2014/main" id="{34D0A1CA-3104-4AA7-B956-9BF57C0C7232}"/>
                </a:ext>
              </a:extLst>
            </p:cNvPr>
            <p:cNvSpPr/>
            <p:nvPr/>
          </p:nvSpPr>
          <p:spPr>
            <a:xfrm>
              <a:off x="7366953" y="821690"/>
              <a:ext cx="619658" cy="779869"/>
            </a:xfrm>
            <a:custGeom>
              <a:avLst/>
              <a:gdLst/>
              <a:ahLst/>
              <a:cxnLst/>
              <a:rect l="0" t="0" r="0" b="0"/>
              <a:pathLst>
                <a:path w="619658" h="779869">
                  <a:moveTo>
                    <a:pt x="364230" y="7455"/>
                  </a:moveTo>
                  <a:cubicBezTo>
                    <a:pt x="443173" y="14910"/>
                    <a:pt x="518065" y="56261"/>
                    <a:pt x="551930" y="144107"/>
                  </a:cubicBezTo>
                  <a:cubicBezTo>
                    <a:pt x="619658" y="319799"/>
                    <a:pt x="590703" y="673646"/>
                    <a:pt x="383985" y="720878"/>
                  </a:cubicBezTo>
                  <a:cubicBezTo>
                    <a:pt x="149073" y="779869"/>
                    <a:pt x="30239" y="635089"/>
                    <a:pt x="12522" y="554673"/>
                  </a:cubicBezTo>
                  <a:cubicBezTo>
                    <a:pt x="0" y="497789"/>
                    <a:pt x="45339" y="176086"/>
                    <a:pt x="152222" y="74181"/>
                  </a:cubicBezTo>
                  <a:cubicBezTo>
                    <a:pt x="202292" y="26441"/>
                    <a:pt x="285286" y="0"/>
                    <a:pt x="364230" y="7455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D97C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da-DK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9993A4BE-B3BC-414A-99B1-2EF6D5513BAB}"/>
                  </a:ext>
                </a:extLst>
              </p14:cNvPr>
              <p14:cNvContentPartPr/>
              <p14:nvPr/>
            </p14:nvContentPartPr>
            <p14:xfrm>
              <a:off x="7887240" y="4750200"/>
              <a:ext cx="1502640" cy="866520"/>
            </p14:xfrm>
          </p:contentPart>
        </mc:Choice>
        <mc:Fallback xmlns=""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9993A4BE-B3BC-414A-99B1-2EF6D5513B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77880" y="4740840"/>
                <a:ext cx="1521360" cy="88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275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D6BEBD-3C23-422A-8D7B-6F6F6534F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Ansøgning om Tilladelser</a:t>
            </a:r>
          </a:p>
        </p:txBody>
      </p:sp>
      <p:pic>
        <p:nvPicPr>
          <p:cNvPr id="1026" name="Picture 2" descr="Halsnæs Kommunes logo og navetræk">
            <a:extLst>
              <a:ext uri="{FF2B5EF4-FFF2-40B4-BE49-F238E27FC236}">
                <a16:creationId xmlns:a16="http://schemas.microsoft.com/office/drawing/2014/main" id="{F22F9242-3165-437C-B25F-75D77EB501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366" y="5635454"/>
            <a:ext cx="2515173" cy="94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logo politi">
            <a:extLst>
              <a:ext uri="{FF2B5EF4-FFF2-40B4-BE49-F238E27FC236}">
                <a16:creationId xmlns:a16="http://schemas.microsoft.com/office/drawing/2014/main" id="{761A4221-F776-4DC2-97F6-53061B1E9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08" y="1669758"/>
            <a:ext cx="1646812" cy="164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">
            <a:extLst>
              <a:ext uri="{FF2B5EF4-FFF2-40B4-BE49-F238E27FC236}">
                <a16:creationId xmlns:a16="http://schemas.microsoft.com/office/drawing/2014/main" id="{834C6F7E-FDF2-4495-AA84-334CDDDF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74" y="3541430"/>
            <a:ext cx="6237645" cy="103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ogo hillerød kommune">
            <a:extLst>
              <a:ext uri="{FF2B5EF4-FFF2-40B4-BE49-F238E27FC236}">
                <a16:creationId xmlns:a16="http://schemas.microsoft.com/office/drawing/2014/main" id="{AB1439F5-0BA8-4A8F-A163-F1C97A980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368" y="4419092"/>
            <a:ext cx="2190851" cy="91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9EB10EA-EDA3-46DC-A939-7A49EE30A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208" y="1608423"/>
            <a:ext cx="1995490" cy="103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ledresultat for logo gribskov kommune">
            <a:extLst>
              <a:ext uri="{FF2B5EF4-FFF2-40B4-BE49-F238E27FC236}">
                <a16:creationId xmlns:a16="http://schemas.microsoft.com/office/drawing/2014/main" id="{111E2DA6-7739-4195-A25D-EA2AF8CB0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037" y="2923696"/>
            <a:ext cx="2327832" cy="130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D0EF411-70DD-4D20-A896-B1E12B98F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935" y="1690689"/>
            <a:ext cx="2163419" cy="162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illedresultat for logo told og skat">
            <a:extLst>
              <a:ext uri="{FF2B5EF4-FFF2-40B4-BE49-F238E27FC236}">
                <a16:creationId xmlns:a16="http://schemas.microsoft.com/office/drawing/2014/main" id="{40DA9681-14E7-4555-BB35-21C075B1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15" y="4940300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illedresultat for logo ok fonden">
            <a:extLst>
              <a:ext uri="{FF2B5EF4-FFF2-40B4-BE49-F238E27FC236}">
                <a16:creationId xmlns:a16="http://schemas.microsoft.com/office/drawing/2014/main" id="{63ABD97F-18ED-4535-AE30-FB0B5570A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644" y="5289593"/>
            <a:ext cx="356235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lledresultat for logo fredensborg kommune">
            <a:extLst>
              <a:ext uri="{FF2B5EF4-FFF2-40B4-BE49-F238E27FC236}">
                <a16:creationId xmlns:a16="http://schemas.microsoft.com/office/drawing/2014/main" id="{9CB92D11-68A4-4DE7-8D16-8CBC9B38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31" y="1608423"/>
            <a:ext cx="1539267" cy="153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illedresultat for logo Helsingør kommune">
            <a:extLst>
              <a:ext uri="{FF2B5EF4-FFF2-40B4-BE49-F238E27FC236}">
                <a16:creationId xmlns:a16="http://schemas.microsoft.com/office/drawing/2014/main" id="{B7DF0068-F0A5-4605-A315-154D8C99D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39" y="3911616"/>
            <a:ext cx="1545676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857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24881771-53A4-4569-B3C1-F904A8767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3" y="1642777"/>
            <a:ext cx="5372100" cy="35724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B5EA1B1-7BEB-4AEF-8894-9DF17E3A4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982" y="1339850"/>
            <a:ext cx="5571066" cy="4178299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4BAC0EF1-9DD3-4893-86E7-78110F142052}"/>
              </a:ext>
            </a:extLst>
          </p:cNvPr>
          <p:cNvSpPr txBox="1"/>
          <p:nvPr/>
        </p:nvSpPr>
        <p:spPr>
          <a:xfrm>
            <a:off x="6176433" y="1099038"/>
            <a:ext cx="537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Planlægning</a:t>
            </a:r>
          </a:p>
        </p:txBody>
      </p:sp>
    </p:spTree>
    <p:extLst>
      <p:ext uri="{BB962C8B-B14F-4D97-AF65-F5344CB8AC3E}">
        <p14:creationId xmlns:p14="http://schemas.microsoft.com/office/powerpoint/2010/main" val="2033062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D3754B-6AC1-496A-BCB8-EAD09D4D0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da-DK"/>
              <a:t>Medierne</a:t>
            </a:r>
          </a:p>
        </p:txBody>
      </p:sp>
      <p:sp>
        <p:nvSpPr>
          <p:cNvPr id="3092" name="Rectangle 86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Billedresultat for logo facebook">
            <a:extLst>
              <a:ext uri="{FF2B5EF4-FFF2-40B4-BE49-F238E27FC236}">
                <a16:creationId xmlns:a16="http://schemas.microsoft.com/office/drawing/2014/main" id="{3667E98A-7DE4-4B85-818E-597FC4381C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425700"/>
            <a:ext cx="2268538" cy="2217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lledresultat for logo frederiksborg amts avis">
            <a:extLst>
              <a:ext uri="{FF2B5EF4-FFF2-40B4-BE49-F238E27FC236}">
                <a16:creationId xmlns:a16="http://schemas.microsoft.com/office/drawing/2014/main" id="{EF4EA235-2C51-4EB1-9A70-7F5491409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2425700"/>
            <a:ext cx="532765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1383353-8748-4833-B735-12A75AD0E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850" y="3652838"/>
            <a:ext cx="5327650" cy="908050"/>
          </a:xfrm>
          <a:prstGeom prst="rect">
            <a:avLst/>
          </a:prstGeom>
        </p:spPr>
      </p:pic>
      <p:pic>
        <p:nvPicPr>
          <p:cNvPr id="3082" name="Picture 10" descr="Billedresultat for logo TV2">
            <a:extLst>
              <a:ext uri="{FF2B5EF4-FFF2-40B4-BE49-F238E27FC236}">
                <a16:creationId xmlns:a16="http://schemas.microsoft.com/office/drawing/2014/main" id="{6E5D9032-7CDF-4B63-836D-36F3332E0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4725988"/>
            <a:ext cx="2268538" cy="12334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lateret billede">
            <a:extLst>
              <a:ext uri="{FF2B5EF4-FFF2-40B4-BE49-F238E27FC236}">
                <a16:creationId xmlns:a16="http://schemas.microsoft.com/office/drawing/2014/main" id="{60B938A0-0E0E-4007-BF0E-1CD72F9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0" y="2425700"/>
            <a:ext cx="2135188" cy="2135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0A71A63-D701-4B88-81FC-26C1BDBCCE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6675" y="4643438"/>
            <a:ext cx="2087563" cy="1316038"/>
          </a:xfrm>
          <a:prstGeom prst="rect">
            <a:avLst/>
          </a:prstGeom>
        </p:spPr>
      </p:pic>
      <p:pic>
        <p:nvPicPr>
          <p:cNvPr id="3088" name="Picture 16" descr="Brand-logo">
            <a:extLst>
              <a:ext uri="{FF2B5EF4-FFF2-40B4-BE49-F238E27FC236}">
                <a16:creationId xmlns:a16="http://schemas.microsoft.com/office/drawing/2014/main" id="{720B1C15-6421-461A-A098-CDA3FF4A8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4643438"/>
            <a:ext cx="5375275" cy="6159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Brand-logo">
            <a:extLst>
              <a:ext uri="{FF2B5EF4-FFF2-40B4-BE49-F238E27FC236}">
                <a16:creationId xmlns:a16="http://schemas.microsoft.com/office/drawing/2014/main" id="{2BB5B053-6EE0-4A2A-A8E2-D6271B9C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5343525"/>
            <a:ext cx="5375275" cy="6159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743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græs, udendørs, felt, hus&#10;&#10;Automatisk genereret beskrivelse">
            <a:extLst>
              <a:ext uri="{FF2B5EF4-FFF2-40B4-BE49-F238E27FC236}">
                <a16:creationId xmlns:a16="http://schemas.microsoft.com/office/drawing/2014/main" id="{00AF02D0-10F0-43E6-BF0F-0B17632F9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" b="168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09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græs, udendørs, felt, grøn&#10;&#10;Automatisk genereret beskrivelse">
            <a:extLst>
              <a:ext uri="{FF2B5EF4-FFF2-40B4-BE49-F238E27FC236}">
                <a16:creationId xmlns:a16="http://schemas.microsoft.com/office/drawing/2014/main" id="{92EA10F6-DF78-4C78-A9EF-7B78BC543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92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512</Words>
  <Application>Microsoft Office PowerPoint</Application>
  <PresentationFormat>Widescreen</PresentationFormat>
  <Paragraphs>53</Paragraphs>
  <Slides>21</Slides>
  <Notes>18</Notes>
  <HiddenSlides>0</HiddenSlides>
  <MMClips>2</MMClips>
  <ScaleCrop>false</ScaleCrop>
  <HeadingPairs>
    <vt:vector size="8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Broadway</vt:lpstr>
      <vt:lpstr>Calibri</vt:lpstr>
      <vt:lpstr>Calibri Light</vt:lpstr>
      <vt:lpstr>Wingdings</vt:lpstr>
      <vt:lpstr>Office-tema</vt:lpstr>
      <vt:lpstr>Worksheet</vt:lpstr>
      <vt:lpstr>PowerPoint-præsentation</vt:lpstr>
      <vt:lpstr>PowerPoint-præsentation</vt:lpstr>
      <vt:lpstr>En deltager:  </vt:lpstr>
      <vt:lpstr>PowerPoint-præsentation</vt:lpstr>
      <vt:lpstr>Ansøgning om Tilladelser</vt:lpstr>
      <vt:lpstr>PowerPoint-præsentation</vt:lpstr>
      <vt:lpstr>Medierne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https://www.facebook.com/groups/1393350310891861/</vt:lpstr>
      <vt:lpstr>Økonomi</vt:lpstr>
      <vt:lpstr>Vilje og sammenhold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 olofsson</dc:creator>
  <cp:lastModifiedBy>mo olofsson</cp:lastModifiedBy>
  <cp:revision>3</cp:revision>
  <dcterms:created xsi:type="dcterms:W3CDTF">2019-11-07T16:54:51Z</dcterms:created>
  <dcterms:modified xsi:type="dcterms:W3CDTF">2019-11-07T17:10:20Z</dcterms:modified>
</cp:coreProperties>
</file>